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84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3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4E76"/>
    <a:srgbClr val="203864"/>
    <a:srgbClr val="0E8672"/>
    <a:srgbClr val="44546A"/>
    <a:srgbClr val="CDCDCD"/>
    <a:srgbClr val="BDD7EE"/>
    <a:srgbClr val="4472C4"/>
    <a:srgbClr val="90D676"/>
    <a:srgbClr val="2185C6"/>
    <a:srgbClr val="2F8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6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1AF52-E1D5-7E4B-91F5-35A16B856701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C06290-73B9-0A46-BCAC-8C6318FA0870}" type="slidenum">
              <a:rPr lang="en-US" smtClean="0"/>
              <a:t>‹n.º›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50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A1BDB4-0E39-4A26-8DB4-5643C635D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7C66187-7E65-4135-BF8C-C21E1F0FD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F4959C6-F459-4357-9758-AF2A3FB60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833094-DC16-498E-92DC-5DB89681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1B0E208-83BD-41B4-A0F2-C744F01E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2274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AD57D1-EB30-4F80-907A-EA0E8FDE4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2D9840D-57DB-4229-8317-BB3449CB2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6A168A9-A014-4C0E-AFFD-087E538D05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77E6BF1-3A47-4FFA-AA25-67B85EC61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C08B115-EB16-49E2-9680-B64089865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055D674-22CA-4B6A-8890-8C5D0D3F1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7044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CFF920-32CD-4907-9614-AF706D8F0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5F12C2B-4902-400D-B620-7FE019E415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4C1D3F7-92DA-4F22-812E-615B951653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F725027-0733-4A13-83F1-F551E4D7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44459BA-5A3D-4A43-8CDF-E3F8A6BD2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88714F7-EFAD-42BC-A903-921078F7F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264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8CE08E-BB35-4FBB-82D0-AF1723EF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1B94563-E8D7-4436-922F-C7BF2BF16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DF0D767-D121-476F-AAF8-BB8A67697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D9E24ED-98E8-443C-BD9C-113EBAD30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36FAF8-6F81-4C27-A132-CC6C01D2A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95858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440641A-4521-4F74-8302-85185F7456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9655914-A240-4BF1-991D-39459E6BF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C2F819F-4002-4CC6-8BA4-462F4C445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6854C4-C8E2-4928-AF50-70EDC4B5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A242DF-B26C-4DE3-904D-E6A2D37B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879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0544799B-6032-42AF-912C-E4469048DC57}"/>
              </a:ext>
            </a:extLst>
          </p:cNvPr>
          <p:cNvSpPr/>
          <p:nvPr userDrawn="1"/>
        </p:nvSpPr>
        <p:spPr>
          <a:xfrm>
            <a:off x="-3" y="161777"/>
            <a:ext cx="12192002" cy="1031876"/>
          </a:xfrm>
          <a:prstGeom prst="rect">
            <a:avLst/>
          </a:prstGeom>
          <a:gradFill>
            <a:gsLst>
              <a:gs pos="0">
                <a:srgbClr val="C9E3F3"/>
              </a:gs>
              <a:gs pos="100000">
                <a:srgbClr val="D1E7F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85D2B376-A790-4CFA-94C9-30F314CC49EE}"/>
              </a:ext>
            </a:extLst>
          </p:cNvPr>
          <p:cNvGrpSpPr/>
          <p:nvPr userDrawn="1"/>
        </p:nvGrpSpPr>
        <p:grpSpPr>
          <a:xfrm>
            <a:off x="242264" y="-304506"/>
            <a:ext cx="11751672" cy="2034119"/>
            <a:chOff x="242264" y="-304506"/>
            <a:chExt cx="11751672" cy="2034119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C72B430F-192D-4AE6-A20E-3BDFC23F0423}"/>
                </a:ext>
              </a:extLst>
            </p:cNvPr>
            <p:cNvSpPr/>
            <p:nvPr userDrawn="1"/>
          </p:nvSpPr>
          <p:spPr>
            <a:xfrm rot="1946247">
              <a:off x="6623208" y="-304506"/>
              <a:ext cx="1447641" cy="1078629"/>
            </a:xfrm>
            <a:custGeom>
              <a:avLst/>
              <a:gdLst>
                <a:gd name="connsiteX0" fmla="*/ 0 w 1447641"/>
                <a:gd name="connsiteY0" fmla="*/ 907815 h 1078629"/>
                <a:gd name="connsiteX1" fmla="*/ 1428423 w 1447641"/>
                <a:gd name="connsiteY1" fmla="*/ 0 h 1078629"/>
                <a:gd name="connsiteX2" fmla="*/ 1444796 w 1447641"/>
                <a:gd name="connsiteY2" fmla="*/ 43899 h 1078629"/>
                <a:gd name="connsiteX3" fmla="*/ 1313479 w 1447641"/>
                <a:gd name="connsiteY3" fmla="*/ 321286 h 1078629"/>
                <a:gd name="connsiteX4" fmla="*/ 1250719 w 1447641"/>
                <a:gd name="connsiteY4" fmla="*/ 349562 h 1078629"/>
                <a:gd name="connsiteX5" fmla="*/ 1258648 w 1447641"/>
                <a:gd name="connsiteY5" fmla="*/ 370621 h 1078629"/>
                <a:gd name="connsiteX6" fmla="*/ 1104990 w 1447641"/>
                <a:gd name="connsiteY6" fmla="*/ 701237 h 1078629"/>
                <a:gd name="connsiteX7" fmla="*/ 825154 w 1447641"/>
                <a:gd name="connsiteY7" fmla="*/ 740279 h 1078629"/>
                <a:gd name="connsiteX8" fmla="*/ 810140 w 1447641"/>
                <a:gd name="connsiteY8" fmla="*/ 733138 h 1078629"/>
                <a:gd name="connsiteX9" fmla="*/ 788412 w 1447641"/>
                <a:gd name="connsiteY9" fmla="*/ 797865 h 1078629"/>
                <a:gd name="connsiteX10" fmla="*/ 609676 w 1447641"/>
                <a:gd name="connsiteY10" fmla="*/ 1004417 h 1078629"/>
                <a:gd name="connsiteX11" fmla="*/ 26009 w 1447641"/>
                <a:gd name="connsiteY11" fmla="*/ 940748 h 10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7641" h="1078629">
                  <a:moveTo>
                    <a:pt x="0" y="907815"/>
                  </a:moveTo>
                  <a:lnTo>
                    <a:pt x="1428423" y="0"/>
                  </a:lnTo>
                  <a:lnTo>
                    <a:pt x="1444796" y="43899"/>
                  </a:lnTo>
                  <a:cubicBezTo>
                    <a:pt x="1460287" y="148019"/>
                    <a:pt x="1411976" y="258688"/>
                    <a:pt x="1313479" y="321286"/>
                  </a:cubicBezTo>
                  <a:lnTo>
                    <a:pt x="1250719" y="349562"/>
                  </a:lnTo>
                  <a:lnTo>
                    <a:pt x="1258648" y="370621"/>
                  </a:lnTo>
                  <a:cubicBezTo>
                    <a:pt x="1277931" y="495268"/>
                    <a:pt x="1221476" y="627206"/>
                    <a:pt x="1104990" y="701237"/>
                  </a:cubicBezTo>
                  <a:cubicBezTo>
                    <a:pt x="1017627" y="756759"/>
                    <a:pt x="915109" y="767879"/>
                    <a:pt x="825154" y="740279"/>
                  </a:cubicBezTo>
                  <a:lnTo>
                    <a:pt x="810140" y="733138"/>
                  </a:lnTo>
                  <a:lnTo>
                    <a:pt x="788412" y="797865"/>
                  </a:lnTo>
                  <a:cubicBezTo>
                    <a:pt x="751947" y="879729"/>
                    <a:pt x="691473" y="952432"/>
                    <a:pt x="609676" y="1004417"/>
                  </a:cubicBezTo>
                  <a:cubicBezTo>
                    <a:pt x="418819" y="1125713"/>
                    <a:pt x="175120" y="1094016"/>
                    <a:pt x="26009" y="940748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xmlns="" id="{B60944DD-9566-40AF-B3B1-F11AA3A6554C}"/>
                </a:ext>
              </a:extLst>
            </p:cNvPr>
            <p:cNvSpPr/>
            <p:nvPr userDrawn="1"/>
          </p:nvSpPr>
          <p:spPr>
            <a:xfrm rot="2494006">
              <a:off x="3647125" y="572260"/>
              <a:ext cx="1159910" cy="1157353"/>
            </a:xfrm>
            <a:custGeom>
              <a:avLst/>
              <a:gdLst>
                <a:gd name="connsiteX0" fmla="*/ 300431 w 1159910"/>
                <a:gd name="connsiteY0" fmla="*/ 213286 h 1157353"/>
                <a:gd name="connsiteX1" fmla="*/ 566931 w 1159910"/>
                <a:gd name="connsiteY1" fmla="*/ 119528 h 1157353"/>
                <a:gd name="connsiteX2" fmla="*/ 581627 w 1159910"/>
                <a:gd name="connsiteY2" fmla="*/ 123201 h 1157353"/>
                <a:gd name="connsiteX3" fmla="*/ 607183 w 1159910"/>
                <a:gd name="connsiteY3" fmla="*/ 78362 h 1157353"/>
                <a:gd name="connsiteX4" fmla="*/ 767109 w 1159910"/>
                <a:gd name="connsiteY4" fmla="*/ 0 h 1157353"/>
                <a:gd name="connsiteX5" fmla="*/ 927035 w 1159910"/>
                <a:gd name="connsiteY5" fmla="*/ 78362 h 1157353"/>
                <a:gd name="connsiteX6" fmla="*/ 931027 w 1159910"/>
                <a:gd name="connsiteY6" fmla="*/ 85365 h 1157353"/>
                <a:gd name="connsiteX7" fmla="*/ 948399 w 1159910"/>
                <a:gd name="connsiteY7" fmla="*/ 82811 h 1157353"/>
                <a:gd name="connsiteX8" fmla="*/ 1100438 w 1159910"/>
                <a:gd name="connsiteY8" fmla="*/ 119725 h 1157353"/>
                <a:gd name="connsiteX9" fmla="*/ 1159910 w 1159910"/>
                <a:gd name="connsiteY9" fmla="*/ 164025 h 1157353"/>
                <a:gd name="connsiteX10" fmla="*/ 39790 w 1159910"/>
                <a:gd name="connsiteY10" fmla="*/ 1157353 h 1157353"/>
                <a:gd name="connsiteX11" fmla="*/ 27630 w 1159910"/>
                <a:gd name="connsiteY11" fmla="*/ 1136126 h 1157353"/>
                <a:gd name="connsiteX12" fmla="*/ 99533 w 1159910"/>
                <a:gd name="connsiteY12" fmla="*/ 880362 h 1157353"/>
                <a:gd name="connsiteX13" fmla="*/ 108416 w 1159910"/>
                <a:gd name="connsiteY13" fmla="*/ 875131 h 1157353"/>
                <a:gd name="connsiteX14" fmla="*/ 93116 w 1159910"/>
                <a:gd name="connsiteY14" fmla="*/ 864810 h 1157353"/>
                <a:gd name="connsiteX15" fmla="*/ 1918 w 1159910"/>
                <a:gd name="connsiteY15" fmla="*/ 642986 h 1157353"/>
                <a:gd name="connsiteX16" fmla="*/ 121960 w 1159910"/>
                <a:gd name="connsiteY16" fmla="*/ 466464 h 1157353"/>
                <a:gd name="connsiteX17" fmla="*/ 181800 w 1159910"/>
                <a:gd name="connsiteY17" fmla="*/ 442863 h 1157353"/>
                <a:gd name="connsiteX18" fmla="*/ 211681 w 1159910"/>
                <a:gd name="connsiteY18" fmla="*/ 330244 h 1157353"/>
                <a:gd name="connsiteX19" fmla="*/ 300431 w 1159910"/>
                <a:gd name="connsiteY19" fmla="*/ 213286 h 1157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59910" h="1157353">
                  <a:moveTo>
                    <a:pt x="300431" y="213286"/>
                  </a:moveTo>
                  <a:cubicBezTo>
                    <a:pt x="376867" y="145503"/>
                    <a:pt x="473113" y="114639"/>
                    <a:pt x="566931" y="119528"/>
                  </a:cubicBezTo>
                  <a:lnTo>
                    <a:pt x="581627" y="123201"/>
                  </a:lnTo>
                  <a:lnTo>
                    <a:pt x="607183" y="78362"/>
                  </a:lnTo>
                  <a:cubicBezTo>
                    <a:pt x="648112" y="29947"/>
                    <a:pt x="704653" y="0"/>
                    <a:pt x="767109" y="0"/>
                  </a:cubicBezTo>
                  <a:cubicBezTo>
                    <a:pt x="829564" y="0"/>
                    <a:pt x="886106" y="29946"/>
                    <a:pt x="927035" y="78362"/>
                  </a:cubicBezTo>
                  <a:lnTo>
                    <a:pt x="931027" y="85365"/>
                  </a:lnTo>
                  <a:lnTo>
                    <a:pt x="948399" y="82811"/>
                  </a:lnTo>
                  <a:cubicBezTo>
                    <a:pt x="1000863" y="85172"/>
                    <a:pt x="1052580" y="97523"/>
                    <a:pt x="1100438" y="119725"/>
                  </a:cubicBezTo>
                  <a:lnTo>
                    <a:pt x="1159910" y="164025"/>
                  </a:lnTo>
                  <a:lnTo>
                    <a:pt x="39790" y="1157353"/>
                  </a:lnTo>
                  <a:lnTo>
                    <a:pt x="27630" y="1136126"/>
                  </a:lnTo>
                  <a:cubicBezTo>
                    <a:pt x="-831" y="1048535"/>
                    <a:pt x="24363" y="947023"/>
                    <a:pt x="99533" y="880362"/>
                  </a:cubicBezTo>
                  <a:lnTo>
                    <a:pt x="108416" y="875131"/>
                  </a:lnTo>
                  <a:lnTo>
                    <a:pt x="93116" y="864810"/>
                  </a:lnTo>
                  <a:cubicBezTo>
                    <a:pt x="27311" y="806287"/>
                    <a:pt x="-8990" y="726036"/>
                    <a:pt x="1918" y="642986"/>
                  </a:cubicBezTo>
                  <a:cubicBezTo>
                    <a:pt x="11616" y="569165"/>
                    <a:pt x="56780" y="507113"/>
                    <a:pt x="121960" y="466464"/>
                  </a:cubicBezTo>
                  <a:lnTo>
                    <a:pt x="181800" y="442863"/>
                  </a:lnTo>
                  <a:lnTo>
                    <a:pt x="211681" y="330244"/>
                  </a:lnTo>
                  <a:cubicBezTo>
                    <a:pt x="232568" y="287088"/>
                    <a:pt x="262214" y="247178"/>
                    <a:pt x="300431" y="213286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xmlns="" id="{F19239F5-6DE1-4FC8-A969-CEC2A9C6FDA7}"/>
                </a:ext>
              </a:extLst>
            </p:cNvPr>
            <p:cNvSpPr/>
            <p:nvPr userDrawn="1"/>
          </p:nvSpPr>
          <p:spPr>
            <a:xfrm rot="2407570">
              <a:off x="242264" y="-278938"/>
              <a:ext cx="1570969" cy="1493170"/>
            </a:xfrm>
            <a:custGeom>
              <a:avLst/>
              <a:gdLst>
                <a:gd name="connsiteX0" fmla="*/ 2072 w 1570969"/>
                <a:gd name="connsiteY0" fmla="*/ 965128 h 1493170"/>
                <a:gd name="connsiteX1" fmla="*/ 1080367 w 1570969"/>
                <a:gd name="connsiteY1" fmla="*/ 56276 h 1493170"/>
                <a:gd name="connsiteX2" fmla="*/ 1091064 w 1570969"/>
                <a:gd name="connsiteY2" fmla="*/ 72754 h 1493170"/>
                <a:gd name="connsiteX3" fmla="*/ 1100172 w 1570969"/>
                <a:gd name="connsiteY3" fmla="*/ 63766 h 1493170"/>
                <a:gd name="connsiteX4" fmla="*/ 1500616 w 1570969"/>
                <a:gd name="connsiteY4" fmla="*/ 105772 h 1493170"/>
                <a:gd name="connsiteX5" fmla="*/ 1474217 w 1570969"/>
                <a:gd name="connsiteY5" fmla="*/ 507547 h 1493170"/>
                <a:gd name="connsiteX6" fmla="*/ 1427406 w 1570969"/>
                <a:gd name="connsiteY6" fmla="*/ 539292 h 1493170"/>
                <a:gd name="connsiteX7" fmla="*/ 1391530 w 1570969"/>
                <a:gd name="connsiteY7" fmla="*/ 553962 h 1493170"/>
                <a:gd name="connsiteX8" fmla="*/ 1411763 w 1570969"/>
                <a:gd name="connsiteY8" fmla="*/ 606204 h 1493170"/>
                <a:gd name="connsiteX9" fmla="*/ 1291236 w 1570969"/>
                <a:gd name="connsiteY9" fmla="*/ 957282 h 1493170"/>
                <a:gd name="connsiteX10" fmla="*/ 983377 w 1570969"/>
                <a:gd name="connsiteY10" fmla="*/ 1036662 h 1493170"/>
                <a:gd name="connsiteX11" fmla="*/ 968340 w 1570969"/>
                <a:gd name="connsiteY11" fmla="*/ 1031517 h 1493170"/>
                <a:gd name="connsiteX12" fmla="*/ 968526 w 1570969"/>
                <a:gd name="connsiteY12" fmla="*/ 1049243 h 1493170"/>
                <a:gd name="connsiteX13" fmla="*/ 797801 w 1570969"/>
                <a:gd name="connsiteY13" fmla="*/ 1378972 h 1493170"/>
                <a:gd name="connsiteX14" fmla="*/ 114199 w 1570969"/>
                <a:gd name="connsiteY14" fmla="*/ 1320681 h 1493170"/>
                <a:gd name="connsiteX15" fmla="*/ 1765 w 1570969"/>
                <a:gd name="connsiteY15" fmla="*/ 966807 h 149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70969" h="1493170">
                  <a:moveTo>
                    <a:pt x="2072" y="965128"/>
                  </a:moveTo>
                  <a:lnTo>
                    <a:pt x="1080367" y="56276"/>
                  </a:lnTo>
                  <a:lnTo>
                    <a:pt x="1091064" y="72754"/>
                  </a:lnTo>
                  <a:lnTo>
                    <a:pt x="1100172" y="63766"/>
                  </a:lnTo>
                  <a:cubicBezTo>
                    <a:pt x="1218041" y="-35582"/>
                    <a:pt x="1397326" y="-16774"/>
                    <a:pt x="1500616" y="105772"/>
                  </a:cubicBezTo>
                  <a:cubicBezTo>
                    <a:pt x="1603906" y="228319"/>
                    <a:pt x="1592087" y="408200"/>
                    <a:pt x="1474217" y="507547"/>
                  </a:cubicBezTo>
                  <a:cubicBezTo>
                    <a:pt x="1459483" y="519965"/>
                    <a:pt x="1443790" y="530539"/>
                    <a:pt x="1427406" y="539292"/>
                  </a:cubicBezTo>
                  <a:lnTo>
                    <a:pt x="1391530" y="553962"/>
                  </a:lnTo>
                  <a:lnTo>
                    <a:pt x="1411763" y="606204"/>
                  </a:lnTo>
                  <a:cubicBezTo>
                    <a:pt x="1443900" y="725733"/>
                    <a:pt x="1400686" y="865031"/>
                    <a:pt x="1291236" y="957282"/>
                  </a:cubicBezTo>
                  <a:cubicBezTo>
                    <a:pt x="1200027" y="1034158"/>
                    <a:pt x="1084408" y="1060168"/>
                    <a:pt x="983377" y="1036662"/>
                  </a:cubicBezTo>
                  <a:lnTo>
                    <a:pt x="968340" y="1031517"/>
                  </a:lnTo>
                  <a:lnTo>
                    <a:pt x="968526" y="1049243"/>
                  </a:lnTo>
                  <a:cubicBezTo>
                    <a:pt x="957977" y="1172951"/>
                    <a:pt x="900236" y="1292634"/>
                    <a:pt x="797801" y="1378972"/>
                  </a:cubicBezTo>
                  <a:cubicBezTo>
                    <a:pt x="592933" y="1551647"/>
                    <a:pt x="286873" y="1525549"/>
                    <a:pt x="114199" y="1320681"/>
                  </a:cubicBezTo>
                  <a:cubicBezTo>
                    <a:pt x="27861" y="1218247"/>
                    <a:pt x="-8784" y="1090515"/>
                    <a:pt x="1765" y="966807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xmlns="" id="{2C4A9CBA-5D1D-4985-88D6-592D3681A360}"/>
                </a:ext>
              </a:extLst>
            </p:cNvPr>
            <p:cNvSpPr/>
            <p:nvPr userDrawn="1"/>
          </p:nvSpPr>
          <p:spPr>
            <a:xfrm rot="19593670">
              <a:off x="10247528" y="245866"/>
              <a:ext cx="1746408" cy="1448451"/>
            </a:xfrm>
            <a:custGeom>
              <a:avLst/>
              <a:gdLst>
                <a:gd name="connsiteX0" fmla="*/ 1319620 w 1746408"/>
                <a:gd name="connsiteY0" fmla="*/ 233844 h 1448451"/>
                <a:gd name="connsiteX1" fmla="*/ 1520606 w 1746408"/>
                <a:gd name="connsiteY1" fmla="*/ 506588 h 1448451"/>
                <a:gd name="connsiteX2" fmla="*/ 1528029 w 1746408"/>
                <a:gd name="connsiteY2" fmla="*/ 551012 h 1448451"/>
                <a:gd name="connsiteX3" fmla="*/ 1553173 w 1746408"/>
                <a:gd name="connsiteY3" fmla="*/ 554038 h 1448451"/>
                <a:gd name="connsiteX4" fmla="*/ 1721386 w 1746408"/>
                <a:gd name="connsiteY4" fmla="*/ 676007 h 1448451"/>
                <a:gd name="connsiteX5" fmla="*/ 1724525 w 1746408"/>
                <a:gd name="connsiteY5" fmla="*/ 883760 h 1448451"/>
                <a:gd name="connsiteX6" fmla="*/ 1675049 w 1746408"/>
                <a:gd name="connsiteY6" fmla="*/ 958839 h 1448451"/>
                <a:gd name="connsiteX7" fmla="*/ 1682349 w 1746408"/>
                <a:gd name="connsiteY7" fmla="*/ 982394 h 1448451"/>
                <a:gd name="connsiteX8" fmla="*/ 1610485 w 1746408"/>
                <a:gd name="connsiteY8" fmla="*/ 1358847 h 1448451"/>
                <a:gd name="connsiteX9" fmla="*/ 1546391 w 1746408"/>
                <a:gd name="connsiteY9" fmla="*/ 1437343 h 1448451"/>
                <a:gd name="connsiteX10" fmla="*/ 1532777 w 1746408"/>
                <a:gd name="connsiteY10" fmla="*/ 1448451 h 1448451"/>
                <a:gd name="connsiteX11" fmla="*/ 0 w 1746408"/>
                <a:gd name="connsiteY11" fmla="*/ 436279 h 1448451"/>
                <a:gd name="connsiteX12" fmla="*/ 3965 w 1746408"/>
                <a:gd name="connsiteY12" fmla="*/ 401488 h 1448451"/>
                <a:gd name="connsiteX13" fmla="*/ 50715 w 1746408"/>
                <a:gd name="connsiteY13" fmla="*/ 289924 h 1448451"/>
                <a:gd name="connsiteX14" fmla="*/ 457529 w 1746408"/>
                <a:gd name="connsiteY14" fmla="*/ 192637 h 1448451"/>
                <a:gd name="connsiteX15" fmla="*/ 466727 w 1746408"/>
                <a:gd name="connsiteY15" fmla="*/ 200241 h 1448451"/>
                <a:gd name="connsiteX16" fmla="*/ 508779 w 1746408"/>
                <a:gd name="connsiteY16" fmla="*/ 133203 h 1448451"/>
                <a:gd name="connsiteX17" fmla="*/ 753284 w 1746408"/>
                <a:gd name="connsiteY17" fmla="*/ 0 h 1448451"/>
                <a:gd name="connsiteX18" fmla="*/ 887878 w 1746408"/>
                <a:gd name="connsiteY18" fmla="*/ 35739 h 1448451"/>
                <a:gd name="connsiteX19" fmla="*/ 973234 w 1746408"/>
                <a:gd name="connsiteY19" fmla="*/ 103852 h 1448451"/>
                <a:gd name="connsiteX20" fmla="*/ 1008709 w 1746408"/>
                <a:gd name="connsiteY20" fmla="*/ 155200 h 1448451"/>
                <a:gd name="connsiteX21" fmla="*/ 1072245 w 1746408"/>
                <a:gd name="connsiteY21" fmla="*/ 152137 h 1448451"/>
                <a:gd name="connsiteX22" fmla="*/ 1319620 w 1746408"/>
                <a:gd name="connsiteY22" fmla="*/ 233844 h 1448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6408" h="1448451">
                  <a:moveTo>
                    <a:pt x="1319620" y="233844"/>
                  </a:moveTo>
                  <a:cubicBezTo>
                    <a:pt x="1423253" y="302279"/>
                    <a:pt x="1492472" y="401498"/>
                    <a:pt x="1520606" y="506588"/>
                  </a:cubicBezTo>
                  <a:lnTo>
                    <a:pt x="1528029" y="551012"/>
                  </a:lnTo>
                  <a:lnTo>
                    <a:pt x="1553173" y="554038"/>
                  </a:lnTo>
                  <a:cubicBezTo>
                    <a:pt x="1626095" y="569728"/>
                    <a:pt x="1687928" y="611624"/>
                    <a:pt x="1721386" y="676007"/>
                  </a:cubicBezTo>
                  <a:cubicBezTo>
                    <a:pt x="1754844" y="740388"/>
                    <a:pt x="1753594" y="815068"/>
                    <a:pt x="1724525" y="883760"/>
                  </a:cubicBezTo>
                  <a:lnTo>
                    <a:pt x="1675049" y="958839"/>
                  </a:lnTo>
                  <a:lnTo>
                    <a:pt x="1682349" y="982394"/>
                  </a:lnTo>
                  <a:cubicBezTo>
                    <a:pt x="1708498" y="1108149"/>
                    <a:pt x="1686610" y="1243570"/>
                    <a:pt x="1610485" y="1358847"/>
                  </a:cubicBezTo>
                  <a:cubicBezTo>
                    <a:pt x="1591454" y="1387667"/>
                    <a:pt x="1569934" y="1413863"/>
                    <a:pt x="1546391" y="1437343"/>
                  </a:cubicBezTo>
                  <a:lnTo>
                    <a:pt x="1532777" y="1448451"/>
                  </a:lnTo>
                  <a:lnTo>
                    <a:pt x="0" y="436279"/>
                  </a:lnTo>
                  <a:lnTo>
                    <a:pt x="3965" y="401488"/>
                  </a:lnTo>
                  <a:cubicBezTo>
                    <a:pt x="12024" y="363031"/>
                    <a:pt x="27482" y="325106"/>
                    <a:pt x="50715" y="289924"/>
                  </a:cubicBezTo>
                  <a:cubicBezTo>
                    <a:pt x="143646" y="149196"/>
                    <a:pt x="325783" y="105637"/>
                    <a:pt x="457529" y="192637"/>
                  </a:cubicBezTo>
                  <a:lnTo>
                    <a:pt x="466727" y="200241"/>
                  </a:lnTo>
                  <a:lnTo>
                    <a:pt x="508779" y="133203"/>
                  </a:lnTo>
                  <a:cubicBezTo>
                    <a:pt x="571353" y="50904"/>
                    <a:pt x="657799" y="0"/>
                    <a:pt x="753284" y="0"/>
                  </a:cubicBezTo>
                  <a:cubicBezTo>
                    <a:pt x="801026" y="0"/>
                    <a:pt x="846510" y="12727"/>
                    <a:pt x="887878" y="35739"/>
                  </a:cubicBezTo>
                  <a:cubicBezTo>
                    <a:pt x="918905" y="53000"/>
                    <a:pt x="947617" y="76047"/>
                    <a:pt x="973234" y="103852"/>
                  </a:cubicBezTo>
                  <a:lnTo>
                    <a:pt x="1008709" y="155200"/>
                  </a:lnTo>
                  <a:lnTo>
                    <a:pt x="1072245" y="152137"/>
                  </a:lnTo>
                  <a:cubicBezTo>
                    <a:pt x="1155846" y="155795"/>
                    <a:pt x="1241893" y="182518"/>
                    <a:pt x="1319620" y="233844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55A5476-56EC-4EE9-9A64-4DE3E2B77305}"/>
              </a:ext>
            </a:extLst>
          </p:cNvPr>
          <p:cNvSpPr/>
          <p:nvPr userDrawn="1"/>
        </p:nvSpPr>
        <p:spPr>
          <a:xfrm>
            <a:off x="0" y="6246055"/>
            <a:ext cx="12192000" cy="61194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08226C3-B040-4A30-B16D-26A3ABD319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483211" y="6400800"/>
            <a:ext cx="720759" cy="2954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55E76F3-8F9C-4466-8839-8385BAD30D21}"/>
              </a:ext>
            </a:extLst>
          </p:cNvPr>
          <p:cNvSpPr/>
          <p:nvPr userDrawn="1"/>
        </p:nvSpPr>
        <p:spPr>
          <a:xfrm>
            <a:off x="0" y="0"/>
            <a:ext cx="12192000" cy="16177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E896DC-6D31-4073-B81C-EF8E2DA80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6" y="1488426"/>
            <a:ext cx="11346873" cy="4316630"/>
          </a:xfrm>
        </p:spPr>
        <p:txBody>
          <a:bodyPr/>
          <a:lstStyle>
            <a:lvl1pPr>
              <a:defRPr>
                <a:latin typeface="HelvNeue for IBM Cond" panose="020B0506030502030204" pitchFamily="34" charset="0"/>
              </a:defRPr>
            </a:lvl1pPr>
            <a:lvl2pPr>
              <a:defRPr>
                <a:latin typeface="HelvNeue for IBM Cond" panose="020B0506030502030204" pitchFamily="34" charset="0"/>
              </a:defRPr>
            </a:lvl2pPr>
            <a:lvl3pPr>
              <a:defRPr>
                <a:latin typeface="HelvNeue for IBM Cond" panose="020B0506030502030204" pitchFamily="34" charset="0"/>
              </a:defRPr>
            </a:lvl3pPr>
            <a:lvl4pPr>
              <a:defRPr>
                <a:latin typeface="HelvNeue for IBM Cond" panose="020B0506030502030204" pitchFamily="34" charset="0"/>
              </a:defRPr>
            </a:lvl4pPr>
            <a:lvl5pPr>
              <a:defRPr>
                <a:latin typeface="HelvNeue for IBM Cond" panose="020B0506030502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50FE32-0221-481F-A32B-965D5F5A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0205"/>
            <a:ext cx="3124198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fld id="{0754458A-F72F-4067-812E-95CB512F0323}" type="slidenum">
              <a:rPr lang="pt-BR" smtClean="0"/>
              <a:pPr/>
              <a:t>‹n.º›</a:t>
            </a:fld>
            <a:endParaRPr lang="pt-BR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B1690D40-B45F-46B6-8586-4F8823086CCB}"/>
              </a:ext>
            </a:extLst>
          </p:cNvPr>
          <p:cNvSpPr/>
          <p:nvPr userDrawn="1"/>
        </p:nvSpPr>
        <p:spPr>
          <a:xfrm>
            <a:off x="0" y="1193653"/>
            <a:ext cx="12192000" cy="294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B1AB3-2C54-47D2-9AE1-915623903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5" y="635863"/>
            <a:ext cx="11346873" cy="843867"/>
          </a:xfrm>
        </p:spPr>
        <p:txBody>
          <a:bodyPr>
            <a:normAutofit/>
          </a:bodyPr>
          <a:lstStyle>
            <a:lvl1pPr algn="ctr">
              <a:defRPr sz="3500" b="1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621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A7949C0-7E50-4241-BE33-992CFA8A8B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4"/>
          <a:stretch/>
        </p:blipFill>
        <p:spPr>
          <a:xfrm>
            <a:off x="0" y="122670"/>
            <a:ext cx="12192000" cy="617624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55A5476-56EC-4EE9-9A64-4DE3E2B77305}"/>
              </a:ext>
            </a:extLst>
          </p:cNvPr>
          <p:cNvSpPr/>
          <p:nvPr userDrawn="1"/>
        </p:nvSpPr>
        <p:spPr>
          <a:xfrm>
            <a:off x="0" y="6246055"/>
            <a:ext cx="12192000" cy="61194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08226C3-B040-4A30-B16D-26A3ABD319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483211" y="6400800"/>
            <a:ext cx="720759" cy="29542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55E76F3-8F9C-4466-8839-8385BAD30D21}"/>
              </a:ext>
            </a:extLst>
          </p:cNvPr>
          <p:cNvSpPr/>
          <p:nvPr userDrawn="1"/>
        </p:nvSpPr>
        <p:spPr>
          <a:xfrm>
            <a:off x="0" y="0"/>
            <a:ext cx="12192000" cy="16177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E896DC-6D31-4073-B81C-EF8E2DA80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926" y="1488426"/>
            <a:ext cx="11346873" cy="4316630"/>
          </a:xfrm>
        </p:spPr>
        <p:txBody>
          <a:bodyPr/>
          <a:lstStyle>
            <a:lvl1pPr>
              <a:defRPr>
                <a:latin typeface="HelvNeue for IBM Cond" panose="020B0506030502030204" pitchFamily="34" charset="0"/>
              </a:defRPr>
            </a:lvl1pPr>
            <a:lvl2pPr>
              <a:defRPr>
                <a:latin typeface="HelvNeue for IBM Cond" panose="020B0506030502030204" pitchFamily="34" charset="0"/>
              </a:defRPr>
            </a:lvl2pPr>
            <a:lvl3pPr>
              <a:defRPr>
                <a:latin typeface="HelvNeue for IBM Cond" panose="020B0506030502030204" pitchFamily="34" charset="0"/>
              </a:defRPr>
            </a:lvl3pPr>
            <a:lvl4pPr>
              <a:defRPr>
                <a:latin typeface="HelvNeue for IBM Cond" panose="020B0506030502030204" pitchFamily="34" charset="0"/>
              </a:defRPr>
            </a:lvl4pPr>
            <a:lvl5pPr>
              <a:defRPr>
                <a:latin typeface="HelvNeue for IBM Cond" panose="020B0506030502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50FE32-0221-481F-A32B-965D5F5AD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0205"/>
            <a:ext cx="3124198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fld id="{0754458A-F72F-4067-812E-95CB512F0323}" type="slidenum">
              <a:rPr lang="pt-BR" smtClean="0"/>
              <a:pPr/>
              <a:t>‹n.º›</a:t>
            </a:fld>
            <a:endParaRPr lang="pt-B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B1AB3-2C54-47D2-9AE1-915623903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5" y="464413"/>
            <a:ext cx="11346873" cy="843867"/>
          </a:xfrm>
        </p:spPr>
        <p:txBody>
          <a:bodyPr>
            <a:normAutofit/>
          </a:bodyPr>
          <a:lstStyle>
            <a:lvl1pPr algn="ctr">
              <a:defRPr sz="3500" b="1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300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gradFill>
          <a:gsLst>
            <a:gs pos="0">
              <a:srgbClr val="C7E2F3"/>
            </a:gs>
            <a:gs pos="100000">
              <a:srgbClr val="EBF4F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32F603C2-8366-4EBE-B0E5-A7623F922666}"/>
              </a:ext>
            </a:extLst>
          </p:cNvPr>
          <p:cNvGrpSpPr/>
          <p:nvPr userDrawn="1"/>
        </p:nvGrpSpPr>
        <p:grpSpPr>
          <a:xfrm>
            <a:off x="242264" y="-304506"/>
            <a:ext cx="11788881" cy="2210315"/>
            <a:chOff x="242264" y="-304506"/>
            <a:chExt cx="11788881" cy="2210315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xmlns="" id="{0B08B2B3-61E6-4F4B-BA15-4D11626DFBA4}"/>
                </a:ext>
              </a:extLst>
            </p:cNvPr>
            <p:cNvSpPr/>
            <p:nvPr userDrawn="1"/>
          </p:nvSpPr>
          <p:spPr>
            <a:xfrm rot="2494006">
              <a:off x="3580254" y="611005"/>
              <a:ext cx="1328872" cy="1294804"/>
            </a:xfrm>
            <a:custGeom>
              <a:avLst/>
              <a:gdLst>
                <a:gd name="connsiteX0" fmla="*/ 145998 w 645782"/>
                <a:gd name="connsiteY0" fmla="*/ 103649 h 629226"/>
                <a:gd name="connsiteX1" fmla="*/ 275507 w 645782"/>
                <a:gd name="connsiteY1" fmla="*/ 58086 h 629226"/>
                <a:gd name="connsiteX2" fmla="*/ 282649 w 645782"/>
                <a:gd name="connsiteY2" fmla="*/ 59871 h 629226"/>
                <a:gd name="connsiteX3" fmla="*/ 295068 w 645782"/>
                <a:gd name="connsiteY3" fmla="*/ 38081 h 629226"/>
                <a:gd name="connsiteX4" fmla="*/ 372786 w 645782"/>
                <a:gd name="connsiteY4" fmla="*/ 0 h 629226"/>
                <a:gd name="connsiteX5" fmla="*/ 450504 w 645782"/>
                <a:gd name="connsiteY5" fmla="*/ 38081 h 629226"/>
                <a:gd name="connsiteX6" fmla="*/ 452444 w 645782"/>
                <a:gd name="connsiteY6" fmla="*/ 41484 h 629226"/>
                <a:gd name="connsiteX7" fmla="*/ 460886 w 645782"/>
                <a:gd name="connsiteY7" fmla="*/ 40243 h 629226"/>
                <a:gd name="connsiteX8" fmla="*/ 597409 w 645782"/>
                <a:gd name="connsiteY8" fmla="*/ 104840 h 629226"/>
                <a:gd name="connsiteX9" fmla="*/ 576316 w 645782"/>
                <a:gd name="connsiteY9" fmla="*/ 386119 h 629226"/>
                <a:gd name="connsiteX10" fmla="*/ 469386 w 645782"/>
                <a:gd name="connsiteY10" fmla="*/ 436102 h 629226"/>
                <a:gd name="connsiteX11" fmla="*/ 429332 w 645782"/>
                <a:gd name="connsiteY11" fmla="*/ 436212 h 629226"/>
                <a:gd name="connsiteX12" fmla="*/ 431713 w 645782"/>
                <a:gd name="connsiteY12" fmla="*/ 452363 h 629226"/>
                <a:gd name="connsiteX13" fmla="*/ 381229 w 645782"/>
                <a:gd name="connsiteY13" fmla="*/ 559123 h 629226"/>
                <a:gd name="connsiteX14" fmla="*/ 269200 w 645782"/>
                <a:gd name="connsiteY14" fmla="*/ 596480 h 629226"/>
                <a:gd name="connsiteX15" fmla="*/ 213458 w 645782"/>
                <a:gd name="connsiteY15" fmla="*/ 581283 h 629226"/>
                <a:gd name="connsiteX16" fmla="*/ 200043 w 645782"/>
                <a:gd name="connsiteY16" fmla="*/ 598857 h 629226"/>
                <a:gd name="connsiteX17" fmla="*/ 36016 w 645782"/>
                <a:gd name="connsiteY17" fmla="*/ 591547 h 629226"/>
                <a:gd name="connsiteX18" fmla="*/ 48369 w 645782"/>
                <a:gd name="connsiteY18" fmla="*/ 427823 h 629226"/>
                <a:gd name="connsiteX19" fmla="*/ 52686 w 645782"/>
                <a:gd name="connsiteY19" fmla="*/ 425281 h 629226"/>
                <a:gd name="connsiteX20" fmla="*/ 45251 w 645782"/>
                <a:gd name="connsiteY20" fmla="*/ 420265 h 629226"/>
                <a:gd name="connsiteX21" fmla="*/ 932 w 645782"/>
                <a:gd name="connsiteY21" fmla="*/ 312467 h 629226"/>
                <a:gd name="connsiteX22" fmla="*/ 59268 w 645782"/>
                <a:gd name="connsiteY22" fmla="*/ 226684 h 629226"/>
                <a:gd name="connsiteX23" fmla="*/ 88348 w 645782"/>
                <a:gd name="connsiteY23" fmla="*/ 215215 h 629226"/>
                <a:gd name="connsiteX24" fmla="*/ 102869 w 645782"/>
                <a:gd name="connsiteY24" fmla="*/ 160486 h 629226"/>
                <a:gd name="connsiteX25" fmla="*/ 145998 w 645782"/>
                <a:gd name="connsiteY25" fmla="*/ 103649 h 62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45782" h="629226">
                  <a:moveTo>
                    <a:pt x="145998" y="103649"/>
                  </a:moveTo>
                  <a:cubicBezTo>
                    <a:pt x="183143" y="70709"/>
                    <a:pt x="229915" y="55710"/>
                    <a:pt x="275507" y="58086"/>
                  </a:cubicBezTo>
                  <a:lnTo>
                    <a:pt x="282649" y="59871"/>
                  </a:lnTo>
                  <a:lnTo>
                    <a:pt x="295068" y="38081"/>
                  </a:lnTo>
                  <a:cubicBezTo>
                    <a:pt x="314958" y="14553"/>
                    <a:pt x="342435" y="0"/>
                    <a:pt x="372786" y="0"/>
                  </a:cubicBezTo>
                  <a:cubicBezTo>
                    <a:pt x="403137" y="0"/>
                    <a:pt x="430614" y="14553"/>
                    <a:pt x="450504" y="38081"/>
                  </a:cubicBezTo>
                  <a:lnTo>
                    <a:pt x="452444" y="41484"/>
                  </a:lnTo>
                  <a:lnTo>
                    <a:pt x="460886" y="40243"/>
                  </a:lnTo>
                  <a:cubicBezTo>
                    <a:pt x="511878" y="42538"/>
                    <a:pt x="561415" y="64252"/>
                    <a:pt x="597409" y="104840"/>
                  </a:cubicBezTo>
                  <a:cubicBezTo>
                    <a:pt x="669396" y="186017"/>
                    <a:pt x="659953" y="311950"/>
                    <a:pt x="576316" y="386119"/>
                  </a:cubicBezTo>
                  <a:cubicBezTo>
                    <a:pt x="544953" y="413932"/>
                    <a:pt x="507610" y="430517"/>
                    <a:pt x="469386" y="436102"/>
                  </a:cubicBezTo>
                  <a:lnTo>
                    <a:pt x="429332" y="436212"/>
                  </a:lnTo>
                  <a:lnTo>
                    <a:pt x="431713" y="452363"/>
                  </a:lnTo>
                  <a:cubicBezTo>
                    <a:pt x="429931" y="492245"/>
                    <a:pt x="412962" y="530982"/>
                    <a:pt x="381229" y="559123"/>
                  </a:cubicBezTo>
                  <a:cubicBezTo>
                    <a:pt x="349496" y="587264"/>
                    <a:pt x="309008" y="599479"/>
                    <a:pt x="269200" y="596480"/>
                  </a:cubicBezTo>
                  <a:lnTo>
                    <a:pt x="213458" y="581283"/>
                  </a:lnTo>
                  <a:lnTo>
                    <a:pt x="200043" y="598857"/>
                  </a:lnTo>
                  <a:cubicBezTo>
                    <a:pt x="151337" y="642050"/>
                    <a:pt x="77900" y="638777"/>
                    <a:pt x="36016" y="591547"/>
                  </a:cubicBezTo>
                  <a:cubicBezTo>
                    <a:pt x="-5868" y="544318"/>
                    <a:pt x="-337" y="471016"/>
                    <a:pt x="48369" y="427823"/>
                  </a:cubicBezTo>
                  <a:lnTo>
                    <a:pt x="52686" y="425281"/>
                  </a:lnTo>
                  <a:lnTo>
                    <a:pt x="45251" y="420265"/>
                  </a:lnTo>
                  <a:cubicBezTo>
                    <a:pt x="13272" y="391825"/>
                    <a:pt x="-4369" y="352826"/>
                    <a:pt x="932" y="312467"/>
                  </a:cubicBezTo>
                  <a:cubicBezTo>
                    <a:pt x="5645" y="276593"/>
                    <a:pt x="27593" y="246438"/>
                    <a:pt x="59268" y="226684"/>
                  </a:cubicBezTo>
                  <a:lnTo>
                    <a:pt x="88348" y="215215"/>
                  </a:lnTo>
                  <a:lnTo>
                    <a:pt x="102869" y="160486"/>
                  </a:lnTo>
                  <a:cubicBezTo>
                    <a:pt x="113019" y="139514"/>
                    <a:pt x="127426" y="120119"/>
                    <a:pt x="145998" y="103649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xmlns="" id="{15D0FE92-E84D-403C-AC8A-020174430D39}"/>
                </a:ext>
              </a:extLst>
            </p:cNvPr>
            <p:cNvSpPr/>
            <p:nvPr userDrawn="1"/>
          </p:nvSpPr>
          <p:spPr>
            <a:xfrm rot="19593670">
              <a:off x="10282055" y="235494"/>
              <a:ext cx="1749090" cy="1582696"/>
            </a:xfrm>
            <a:custGeom>
              <a:avLst/>
              <a:gdLst>
                <a:gd name="connsiteX0" fmla="*/ 969294 w 1282145"/>
                <a:gd name="connsiteY0" fmla="*/ 171416 h 1160173"/>
                <a:gd name="connsiteX1" fmla="*/ 1116624 w 1282145"/>
                <a:gd name="connsiteY1" fmla="*/ 371347 h 1160173"/>
                <a:gd name="connsiteX2" fmla="*/ 1122066 w 1282145"/>
                <a:gd name="connsiteY2" fmla="*/ 403912 h 1160173"/>
                <a:gd name="connsiteX3" fmla="*/ 1140497 w 1282145"/>
                <a:gd name="connsiteY3" fmla="*/ 406130 h 1160173"/>
                <a:gd name="connsiteX4" fmla="*/ 1263803 w 1282145"/>
                <a:gd name="connsiteY4" fmla="*/ 495537 h 1160173"/>
                <a:gd name="connsiteX5" fmla="*/ 1266104 w 1282145"/>
                <a:gd name="connsiteY5" fmla="*/ 647828 h 1160173"/>
                <a:gd name="connsiteX6" fmla="*/ 1229836 w 1282145"/>
                <a:gd name="connsiteY6" fmla="*/ 702863 h 1160173"/>
                <a:gd name="connsiteX7" fmla="*/ 1235187 w 1282145"/>
                <a:gd name="connsiteY7" fmla="*/ 720130 h 1160173"/>
                <a:gd name="connsiteX8" fmla="*/ 1182509 w 1282145"/>
                <a:gd name="connsiteY8" fmla="*/ 996084 h 1160173"/>
                <a:gd name="connsiteX9" fmla="*/ 672433 w 1282145"/>
                <a:gd name="connsiteY9" fmla="*/ 1098709 h 1160173"/>
                <a:gd name="connsiteX10" fmla="*/ 513831 w 1282145"/>
                <a:gd name="connsiteY10" fmla="*/ 865263 h 1160173"/>
                <a:gd name="connsiteX11" fmla="*/ 511574 w 1282145"/>
                <a:gd name="connsiteY11" fmla="*/ 844710 h 1160173"/>
                <a:gd name="connsiteX12" fmla="*/ 458446 w 1282145"/>
                <a:gd name="connsiteY12" fmla="*/ 864064 h 1160173"/>
                <a:gd name="connsiteX13" fmla="*/ 271670 w 1282145"/>
                <a:gd name="connsiteY13" fmla="*/ 821653 h 1160173"/>
                <a:gd name="connsiteX14" fmla="*/ 154376 w 1282145"/>
                <a:gd name="connsiteY14" fmla="*/ 575445 h 1160173"/>
                <a:gd name="connsiteX15" fmla="*/ 162995 w 1282145"/>
                <a:gd name="connsiteY15" fmla="*/ 542346 h 1160173"/>
                <a:gd name="connsiteX16" fmla="*/ 148206 w 1282145"/>
                <a:gd name="connsiteY16" fmla="*/ 540724 h 1160173"/>
                <a:gd name="connsiteX17" fmla="*/ 90661 w 1282145"/>
                <a:gd name="connsiteY17" fmla="*/ 514784 h 1160173"/>
                <a:gd name="connsiteX18" fmla="*/ 39142 w 1282145"/>
                <a:gd name="connsiteY18" fmla="*/ 212525 h 1160173"/>
                <a:gd name="connsiteX19" fmla="*/ 337351 w 1282145"/>
                <a:gd name="connsiteY19" fmla="*/ 141210 h 1160173"/>
                <a:gd name="connsiteX20" fmla="*/ 344093 w 1282145"/>
                <a:gd name="connsiteY20" fmla="*/ 146784 h 1160173"/>
                <a:gd name="connsiteX21" fmla="*/ 374919 w 1282145"/>
                <a:gd name="connsiteY21" fmla="*/ 97643 h 1160173"/>
                <a:gd name="connsiteX22" fmla="*/ 554150 w 1282145"/>
                <a:gd name="connsiteY22" fmla="*/ 0 h 1160173"/>
                <a:gd name="connsiteX23" fmla="*/ 652812 w 1282145"/>
                <a:gd name="connsiteY23" fmla="*/ 26198 h 1160173"/>
                <a:gd name="connsiteX24" fmla="*/ 715381 w 1282145"/>
                <a:gd name="connsiteY24" fmla="*/ 76127 h 1160173"/>
                <a:gd name="connsiteX25" fmla="*/ 741385 w 1282145"/>
                <a:gd name="connsiteY25" fmla="*/ 113767 h 1160173"/>
                <a:gd name="connsiteX26" fmla="*/ 787960 w 1282145"/>
                <a:gd name="connsiteY26" fmla="*/ 111522 h 1160173"/>
                <a:gd name="connsiteX27" fmla="*/ 969294 w 1282145"/>
                <a:gd name="connsiteY27" fmla="*/ 171416 h 1160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2145" h="1160173">
                  <a:moveTo>
                    <a:pt x="969294" y="171416"/>
                  </a:moveTo>
                  <a:cubicBezTo>
                    <a:pt x="1045261" y="221581"/>
                    <a:pt x="1096001" y="294312"/>
                    <a:pt x="1116624" y="371347"/>
                  </a:cubicBezTo>
                  <a:lnTo>
                    <a:pt x="1122066" y="403912"/>
                  </a:lnTo>
                  <a:lnTo>
                    <a:pt x="1140497" y="406130"/>
                  </a:lnTo>
                  <a:cubicBezTo>
                    <a:pt x="1193951" y="417631"/>
                    <a:pt x="1239277" y="448342"/>
                    <a:pt x="1263803" y="495537"/>
                  </a:cubicBezTo>
                  <a:cubicBezTo>
                    <a:pt x="1288329" y="542731"/>
                    <a:pt x="1287413" y="597474"/>
                    <a:pt x="1266104" y="647828"/>
                  </a:cubicBezTo>
                  <a:lnTo>
                    <a:pt x="1229836" y="702863"/>
                  </a:lnTo>
                  <a:lnTo>
                    <a:pt x="1235187" y="720130"/>
                  </a:lnTo>
                  <a:cubicBezTo>
                    <a:pt x="1254356" y="812313"/>
                    <a:pt x="1238311" y="911581"/>
                    <a:pt x="1182509" y="996084"/>
                  </a:cubicBezTo>
                  <a:cubicBezTo>
                    <a:pt x="1070905" y="1165090"/>
                    <a:pt x="842537" y="1211037"/>
                    <a:pt x="672433" y="1098709"/>
                  </a:cubicBezTo>
                  <a:cubicBezTo>
                    <a:pt x="587382" y="1042545"/>
                    <a:pt x="533000" y="957446"/>
                    <a:pt x="513831" y="865263"/>
                  </a:cubicBezTo>
                  <a:lnTo>
                    <a:pt x="511574" y="844710"/>
                  </a:lnTo>
                  <a:lnTo>
                    <a:pt x="458446" y="864064"/>
                  </a:lnTo>
                  <a:cubicBezTo>
                    <a:pt x="397177" y="873606"/>
                    <a:pt x="330078" y="860223"/>
                    <a:pt x="271670" y="821653"/>
                  </a:cubicBezTo>
                  <a:cubicBezTo>
                    <a:pt x="184057" y="763798"/>
                    <a:pt x="140884" y="665704"/>
                    <a:pt x="154376" y="575445"/>
                  </a:cubicBezTo>
                  <a:lnTo>
                    <a:pt x="162995" y="542346"/>
                  </a:lnTo>
                  <a:lnTo>
                    <a:pt x="148206" y="540724"/>
                  </a:lnTo>
                  <a:cubicBezTo>
                    <a:pt x="128175" y="535334"/>
                    <a:pt x="108769" y="526741"/>
                    <a:pt x="90661" y="514784"/>
                  </a:cubicBezTo>
                  <a:cubicBezTo>
                    <a:pt x="-5913" y="451011"/>
                    <a:pt x="-28979" y="315684"/>
                    <a:pt x="39142" y="212525"/>
                  </a:cubicBezTo>
                  <a:cubicBezTo>
                    <a:pt x="107264" y="109366"/>
                    <a:pt x="240777" y="77436"/>
                    <a:pt x="337351" y="141210"/>
                  </a:cubicBezTo>
                  <a:lnTo>
                    <a:pt x="344093" y="146784"/>
                  </a:lnTo>
                  <a:lnTo>
                    <a:pt x="374919" y="97643"/>
                  </a:lnTo>
                  <a:cubicBezTo>
                    <a:pt x="420788" y="37314"/>
                    <a:pt x="484156" y="0"/>
                    <a:pt x="554150" y="0"/>
                  </a:cubicBezTo>
                  <a:cubicBezTo>
                    <a:pt x="589147" y="0"/>
                    <a:pt x="622488" y="9329"/>
                    <a:pt x="652812" y="26198"/>
                  </a:cubicBezTo>
                  <a:cubicBezTo>
                    <a:pt x="675556" y="38851"/>
                    <a:pt x="696603" y="55745"/>
                    <a:pt x="715381" y="76127"/>
                  </a:cubicBezTo>
                  <a:lnTo>
                    <a:pt x="741385" y="113767"/>
                  </a:lnTo>
                  <a:lnTo>
                    <a:pt x="787960" y="111522"/>
                  </a:lnTo>
                  <a:cubicBezTo>
                    <a:pt x="849242" y="114203"/>
                    <a:pt x="912318" y="133792"/>
                    <a:pt x="969294" y="171416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xmlns="" id="{120E899D-DEDA-4A4C-B270-A8AD2E0A4218}"/>
                </a:ext>
              </a:extLst>
            </p:cNvPr>
            <p:cNvSpPr/>
            <p:nvPr userDrawn="1"/>
          </p:nvSpPr>
          <p:spPr>
            <a:xfrm rot="1946247">
              <a:off x="6623208" y="-304506"/>
              <a:ext cx="1447641" cy="1078629"/>
            </a:xfrm>
            <a:custGeom>
              <a:avLst/>
              <a:gdLst>
                <a:gd name="connsiteX0" fmla="*/ 0 w 1447641"/>
                <a:gd name="connsiteY0" fmla="*/ 907815 h 1078629"/>
                <a:gd name="connsiteX1" fmla="*/ 1428423 w 1447641"/>
                <a:gd name="connsiteY1" fmla="*/ 0 h 1078629"/>
                <a:gd name="connsiteX2" fmla="*/ 1444796 w 1447641"/>
                <a:gd name="connsiteY2" fmla="*/ 43899 h 1078629"/>
                <a:gd name="connsiteX3" fmla="*/ 1313479 w 1447641"/>
                <a:gd name="connsiteY3" fmla="*/ 321286 h 1078629"/>
                <a:gd name="connsiteX4" fmla="*/ 1250719 w 1447641"/>
                <a:gd name="connsiteY4" fmla="*/ 349562 h 1078629"/>
                <a:gd name="connsiteX5" fmla="*/ 1258648 w 1447641"/>
                <a:gd name="connsiteY5" fmla="*/ 370621 h 1078629"/>
                <a:gd name="connsiteX6" fmla="*/ 1104990 w 1447641"/>
                <a:gd name="connsiteY6" fmla="*/ 701237 h 1078629"/>
                <a:gd name="connsiteX7" fmla="*/ 825154 w 1447641"/>
                <a:gd name="connsiteY7" fmla="*/ 740279 h 1078629"/>
                <a:gd name="connsiteX8" fmla="*/ 810140 w 1447641"/>
                <a:gd name="connsiteY8" fmla="*/ 733138 h 1078629"/>
                <a:gd name="connsiteX9" fmla="*/ 788412 w 1447641"/>
                <a:gd name="connsiteY9" fmla="*/ 797865 h 1078629"/>
                <a:gd name="connsiteX10" fmla="*/ 609676 w 1447641"/>
                <a:gd name="connsiteY10" fmla="*/ 1004417 h 1078629"/>
                <a:gd name="connsiteX11" fmla="*/ 26009 w 1447641"/>
                <a:gd name="connsiteY11" fmla="*/ 940748 h 1078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7641" h="1078629">
                  <a:moveTo>
                    <a:pt x="0" y="907815"/>
                  </a:moveTo>
                  <a:lnTo>
                    <a:pt x="1428423" y="0"/>
                  </a:lnTo>
                  <a:lnTo>
                    <a:pt x="1444796" y="43899"/>
                  </a:lnTo>
                  <a:cubicBezTo>
                    <a:pt x="1460287" y="148019"/>
                    <a:pt x="1411976" y="258688"/>
                    <a:pt x="1313479" y="321286"/>
                  </a:cubicBezTo>
                  <a:lnTo>
                    <a:pt x="1250719" y="349562"/>
                  </a:lnTo>
                  <a:lnTo>
                    <a:pt x="1258648" y="370621"/>
                  </a:lnTo>
                  <a:cubicBezTo>
                    <a:pt x="1277931" y="495268"/>
                    <a:pt x="1221476" y="627206"/>
                    <a:pt x="1104990" y="701237"/>
                  </a:cubicBezTo>
                  <a:cubicBezTo>
                    <a:pt x="1017627" y="756759"/>
                    <a:pt x="915109" y="767879"/>
                    <a:pt x="825154" y="740279"/>
                  </a:cubicBezTo>
                  <a:lnTo>
                    <a:pt x="810140" y="733138"/>
                  </a:lnTo>
                  <a:lnTo>
                    <a:pt x="788412" y="797865"/>
                  </a:lnTo>
                  <a:cubicBezTo>
                    <a:pt x="751947" y="879729"/>
                    <a:pt x="691473" y="952432"/>
                    <a:pt x="609676" y="1004417"/>
                  </a:cubicBezTo>
                  <a:cubicBezTo>
                    <a:pt x="418819" y="1125713"/>
                    <a:pt x="175120" y="1094016"/>
                    <a:pt x="26009" y="940748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t-BR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xmlns="" id="{4FB5242B-A650-4EAE-9EB7-A5A053AB2092}"/>
                </a:ext>
              </a:extLst>
            </p:cNvPr>
            <p:cNvSpPr/>
            <p:nvPr userDrawn="1"/>
          </p:nvSpPr>
          <p:spPr>
            <a:xfrm rot="2407570">
              <a:off x="242264" y="-278938"/>
              <a:ext cx="1570969" cy="1493170"/>
            </a:xfrm>
            <a:custGeom>
              <a:avLst/>
              <a:gdLst>
                <a:gd name="connsiteX0" fmla="*/ 2072 w 1570969"/>
                <a:gd name="connsiteY0" fmla="*/ 965128 h 1493170"/>
                <a:gd name="connsiteX1" fmla="*/ 1080367 w 1570969"/>
                <a:gd name="connsiteY1" fmla="*/ 56276 h 1493170"/>
                <a:gd name="connsiteX2" fmla="*/ 1091064 w 1570969"/>
                <a:gd name="connsiteY2" fmla="*/ 72754 h 1493170"/>
                <a:gd name="connsiteX3" fmla="*/ 1100172 w 1570969"/>
                <a:gd name="connsiteY3" fmla="*/ 63766 h 1493170"/>
                <a:gd name="connsiteX4" fmla="*/ 1500616 w 1570969"/>
                <a:gd name="connsiteY4" fmla="*/ 105772 h 1493170"/>
                <a:gd name="connsiteX5" fmla="*/ 1474217 w 1570969"/>
                <a:gd name="connsiteY5" fmla="*/ 507547 h 1493170"/>
                <a:gd name="connsiteX6" fmla="*/ 1427406 w 1570969"/>
                <a:gd name="connsiteY6" fmla="*/ 539292 h 1493170"/>
                <a:gd name="connsiteX7" fmla="*/ 1391530 w 1570969"/>
                <a:gd name="connsiteY7" fmla="*/ 553962 h 1493170"/>
                <a:gd name="connsiteX8" fmla="*/ 1411763 w 1570969"/>
                <a:gd name="connsiteY8" fmla="*/ 606204 h 1493170"/>
                <a:gd name="connsiteX9" fmla="*/ 1291236 w 1570969"/>
                <a:gd name="connsiteY9" fmla="*/ 957282 h 1493170"/>
                <a:gd name="connsiteX10" fmla="*/ 983377 w 1570969"/>
                <a:gd name="connsiteY10" fmla="*/ 1036662 h 1493170"/>
                <a:gd name="connsiteX11" fmla="*/ 968340 w 1570969"/>
                <a:gd name="connsiteY11" fmla="*/ 1031517 h 1493170"/>
                <a:gd name="connsiteX12" fmla="*/ 968526 w 1570969"/>
                <a:gd name="connsiteY12" fmla="*/ 1049243 h 1493170"/>
                <a:gd name="connsiteX13" fmla="*/ 797801 w 1570969"/>
                <a:gd name="connsiteY13" fmla="*/ 1378972 h 1493170"/>
                <a:gd name="connsiteX14" fmla="*/ 114199 w 1570969"/>
                <a:gd name="connsiteY14" fmla="*/ 1320681 h 1493170"/>
                <a:gd name="connsiteX15" fmla="*/ 1765 w 1570969"/>
                <a:gd name="connsiteY15" fmla="*/ 966807 h 1493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70969" h="1493170">
                  <a:moveTo>
                    <a:pt x="2072" y="965128"/>
                  </a:moveTo>
                  <a:lnTo>
                    <a:pt x="1080367" y="56276"/>
                  </a:lnTo>
                  <a:lnTo>
                    <a:pt x="1091064" y="72754"/>
                  </a:lnTo>
                  <a:lnTo>
                    <a:pt x="1100172" y="63766"/>
                  </a:lnTo>
                  <a:cubicBezTo>
                    <a:pt x="1218041" y="-35582"/>
                    <a:pt x="1397326" y="-16774"/>
                    <a:pt x="1500616" y="105772"/>
                  </a:cubicBezTo>
                  <a:cubicBezTo>
                    <a:pt x="1603906" y="228319"/>
                    <a:pt x="1592087" y="408200"/>
                    <a:pt x="1474217" y="507547"/>
                  </a:cubicBezTo>
                  <a:cubicBezTo>
                    <a:pt x="1459483" y="519965"/>
                    <a:pt x="1443790" y="530539"/>
                    <a:pt x="1427406" y="539292"/>
                  </a:cubicBezTo>
                  <a:lnTo>
                    <a:pt x="1391530" y="553962"/>
                  </a:lnTo>
                  <a:lnTo>
                    <a:pt x="1411763" y="606204"/>
                  </a:lnTo>
                  <a:cubicBezTo>
                    <a:pt x="1443900" y="725733"/>
                    <a:pt x="1400686" y="865031"/>
                    <a:pt x="1291236" y="957282"/>
                  </a:cubicBezTo>
                  <a:cubicBezTo>
                    <a:pt x="1200027" y="1034158"/>
                    <a:pt x="1084408" y="1060168"/>
                    <a:pt x="983377" y="1036662"/>
                  </a:cubicBezTo>
                  <a:lnTo>
                    <a:pt x="968340" y="1031517"/>
                  </a:lnTo>
                  <a:lnTo>
                    <a:pt x="968526" y="1049243"/>
                  </a:lnTo>
                  <a:cubicBezTo>
                    <a:pt x="957977" y="1172951"/>
                    <a:pt x="900236" y="1292634"/>
                    <a:pt x="797801" y="1378972"/>
                  </a:cubicBezTo>
                  <a:cubicBezTo>
                    <a:pt x="592933" y="1551647"/>
                    <a:pt x="286873" y="1525549"/>
                    <a:pt x="114199" y="1320681"/>
                  </a:cubicBezTo>
                  <a:cubicBezTo>
                    <a:pt x="27861" y="1218247"/>
                    <a:pt x="-8784" y="1090515"/>
                    <a:pt x="1765" y="966807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EBF4FB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ADB5D27B-2776-41A7-B75E-1F0915D9A03E}"/>
              </a:ext>
            </a:extLst>
          </p:cNvPr>
          <p:cNvSpPr/>
          <p:nvPr userDrawn="1"/>
        </p:nvSpPr>
        <p:spPr>
          <a:xfrm>
            <a:off x="6071383" y="2718268"/>
            <a:ext cx="5304086" cy="2853241"/>
          </a:xfrm>
          <a:custGeom>
            <a:avLst/>
            <a:gdLst>
              <a:gd name="connsiteX0" fmla="*/ 10103 w 5304086"/>
              <a:gd name="connsiteY0" fmla="*/ 2106825 h 2853241"/>
              <a:gd name="connsiteX1" fmla="*/ 793874 w 5304086"/>
              <a:gd name="connsiteY1" fmla="*/ 1221453 h 2853241"/>
              <a:gd name="connsiteX2" fmla="*/ 1534103 w 5304086"/>
              <a:gd name="connsiteY2" fmla="*/ 553796 h 2853241"/>
              <a:gd name="connsiteX3" fmla="*/ 2288846 w 5304086"/>
              <a:gd name="connsiteY3" fmla="*/ 118368 h 2853241"/>
              <a:gd name="connsiteX4" fmla="*/ 2971017 w 5304086"/>
              <a:gd name="connsiteY4" fmla="*/ 2253 h 2853241"/>
              <a:gd name="connsiteX5" fmla="*/ 3566103 w 5304086"/>
              <a:gd name="connsiteY5" fmla="*/ 190939 h 2853241"/>
              <a:gd name="connsiteX6" fmla="*/ 4103131 w 5304086"/>
              <a:gd name="connsiteY6" fmla="*/ 597339 h 2853241"/>
              <a:gd name="connsiteX7" fmla="*/ 4625646 w 5304086"/>
              <a:gd name="connsiteY7" fmla="*/ 1148882 h 2853241"/>
              <a:gd name="connsiteX8" fmla="*/ 4973988 w 5304086"/>
              <a:gd name="connsiteY8" fmla="*/ 1555282 h 2853241"/>
              <a:gd name="connsiteX9" fmla="*/ 5061074 w 5304086"/>
              <a:gd name="connsiteY9" fmla="*/ 2034253 h 2853241"/>
              <a:gd name="connsiteX10" fmla="*/ 5061074 w 5304086"/>
              <a:gd name="connsiteY10" fmla="*/ 2455168 h 2853241"/>
              <a:gd name="connsiteX11" fmla="*/ 1824388 w 5304086"/>
              <a:gd name="connsiteY11" fmla="*/ 2788996 h 2853241"/>
              <a:gd name="connsiteX12" fmla="*/ 445531 w 5304086"/>
              <a:gd name="connsiteY12" fmla="*/ 2788996 h 2853241"/>
              <a:gd name="connsiteX13" fmla="*/ 10103 w 5304086"/>
              <a:gd name="connsiteY13" fmla="*/ 2106825 h 2853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04086" h="2853241">
                <a:moveTo>
                  <a:pt x="10103" y="2106825"/>
                </a:moveTo>
                <a:cubicBezTo>
                  <a:pt x="68160" y="1845568"/>
                  <a:pt x="539874" y="1480291"/>
                  <a:pt x="793874" y="1221453"/>
                </a:cubicBezTo>
                <a:cubicBezTo>
                  <a:pt x="1047874" y="962615"/>
                  <a:pt x="1284941" y="737643"/>
                  <a:pt x="1534103" y="553796"/>
                </a:cubicBezTo>
                <a:cubicBezTo>
                  <a:pt x="1783265" y="369948"/>
                  <a:pt x="2049360" y="210292"/>
                  <a:pt x="2288846" y="118368"/>
                </a:cubicBezTo>
                <a:cubicBezTo>
                  <a:pt x="2528332" y="26444"/>
                  <a:pt x="2758141" y="-9842"/>
                  <a:pt x="2971017" y="2253"/>
                </a:cubicBezTo>
                <a:cubicBezTo>
                  <a:pt x="3183893" y="14348"/>
                  <a:pt x="3377417" y="91758"/>
                  <a:pt x="3566103" y="190939"/>
                </a:cubicBezTo>
                <a:cubicBezTo>
                  <a:pt x="3754789" y="290120"/>
                  <a:pt x="3926541" y="437682"/>
                  <a:pt x="4103131" y="597339"/>
                </a:cubicBezTo>
                <a:cubicBezTo>
                  <a:pt x="4279721" y="756996"/>
                  <a:pt x="4480503" y="989225"/>
                  <a:pt x="4625646" y="1148882"/>
                </a:cubicBezTo>
                <a:cubicBezTo>
                  <a:pt x="4770789" y="1308539"/>
                  <a:pt x="4901417" y="1407720"/>
                  <a:pt x="4973988" y="1555282"/>
                </a:cubicBezTo>
                <a:cubicBezTo>
                  <a:pt x="5046559" y="1702844"/>
                  <a:pt x="5046560" y="1884272"/>
                  <a:pt x="5061074" y="2034253"/>
                </a:cubicBezTo>
                <a:cubicBezTo>
                  <a:pt x="5075588" y="2184234"/>
                  <a:pt x="5600522" y="2329378"/>
                  <a:pt x="5061074" y="2455168"/>
                </a:cubicBezTo>
                <a:cubicBezTo>
                  <a:pt x="4521626" y="2580959"/>
                  <a:pt x="2593645" y="2733358"/>
                  <a:pt x="1824388" y="2788996"/>
                </a:cubicBezTo>
                <a:cubicBezTo>
                  <a:pt x="1055131" y="2844634"/>
                  <a:pt x="740655" y="2900272"/>
                  <a:pt x="445531" y="2788996"/>
                </a:cubicBezTo>
                <a:cubicBezTo>
                  <a:pt x="150407" y="2677720"/>
                  <a:pt x="-47954" y="2368082"/>
                  <a:pt x="10103" y="2106825"/>
                </a:cubicBezTo>
                <a:close/>
              </a:path>
            </a:pathLst>
          </a:custGeom>
          <a:gradFill>
            <a:gsLst>
              <a:gs pos="0">
                <a:srgbClr val="BFDFEE"/>
              </a:gs>
              <a:gs pos="100000">
                <a:srgbClr val="EAF3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t-BR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D19097C6-FDB7-450C-9AAD-1618E4D545F4}"/>
              </a:ext>
            </a:extLst>
          </p:cNvPr>
          <p:cNvSpPr/>
          <p:nvPr userDrawn="1"/>
        </p:nvSpPr>
        <p:spPr>
          <a:xfrm>
            <a:off x="155348" y="3239943"/>
            <a:ext cx="7828495" cy="2746129"/>
          </a:xfrm>
          <a:custGeom>
            <a:avLst/>
            <a:gdLst>
              <a:gd name="connsiteX0" fmla="*/ 66325 w 7828495"/>
              <a:gd name="connsiteY0" fmla="*/ 1332057 h 2746129"/>
              <a:gd name="connsiteX1" fmla="*/ 66325 w 7828495"/>
              <a:gd name="connsiteY1" fmla="*/ 1276639 h 2746129"/>
              <a:gd name="connsiteX2" fmla="*/ 786761 w 7828495"/>
              <a:gd name="connsiteY2" fmla="*/ 888712 h 2746129"/>
              <a:gd name="connsiteX3" fmla="*/ 1687307 w 7828495"/>
              <a:gd name="connsiteY3" fmla="*/ 486930 h 2746129"/>
              <a:gd name="connsiteX4" fmla="*/ 2712543 w 7828495"/>
              <a:gd name="connsiteY4" fmla="*/ 154421 h 2746129"/>
              <a:gd name="connsiteX5" fmla="*/ 3557670 w 7828495"/>
              <a:gd name="connsiteY5" fmla="*/ 2021 h 2746129"/>
              <a:gd name="connsiteX6" fmla="*/ 4361234 w 7828495"/>
              <a:gd name="connsiteY6" fmla="*/ 85148 h 2746129"/>
              <a:gd name="connsiteX7" fmla="*/ 5150943 w 7828495"/>
              <a:gd name="connsiteY7" fmla="*/ 334530 h 2746129"/>
              <a:gd name="connsiteX8" fmla="*/ 5940652 w 7828495"/>
              <a:gd name="connsiteY8" fmla="*/ 694748 h 2746129"/>
              <a:gd name="connsiteX9" fmla="*/ 6564107 w 7828495"/>
              <a:gd name="connsiteY9" fmla="*/ 1027257 h 2746129"/>
              <a:gd name="connsiteX10" fmla="*/ 7159852 w 7828495"/>
              <a:gd name="connsiteY10" fmla="*/ 1442893 h 2746129"/>
              <a:gd name="connsiteX11" fmla="*/ 7326107 w 7828495"/>
              <a:gd name="connsiteY11" fmla="*/ 1775402 h 2746129"/>
              <a:gd name="connsiteX12" fmla="*/ 7367670 w 7828495"/>
              <a:gd name="connsiteY12" fmla="*/ 2495839 h 2746129"/>
              <a:gd name="connsiteX13" fmla="*/ 1063852 w 7828495"/>
              <a:gd name="connsiteY13" fmla="*/ 2745221 h 2746129"/>
              <a:gd name="connsiteX14" fmla="*/ 80179 w 7828495"/>
              <a:gd name="connsiteY14" fmla="*/ 2426566 h 2746129"/>
              <a:gd name="connsiteX15" fmla="*/ 66325 w 7828495"/>
              <a:gd name="connsiteY15" fmla="*/ 1332057 h 2746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828495" h="2746129">
                <a:moveTo>
                  <a:pt x="66325" y="1332057"/>
                </a:moveTo>
                <a:cubicBezTo>
                  <a:pt x="64016" y="1140403"/>
                  <a:pt x="-53748" y="1350530"/>
                  <a:pt x="66325" y="1276639"/>
                </a:cubicBezTo>
                <a:cubicBezTo>
                  <a:pt x="186398" y="1202748"/>
                  <a:pt x="516597" y="1020330"/>
                  <a:pt x="786761" y="888712"/>
                </a:cubicBezTo>
                <a:cubicBezTo>
                  <a:pt x="1056925" y="757094"/>
                  <a:pt x="1366343" y="609312"/>
                  <a:pt x="1687307" y="486930"/>
                </a:cubicBezTo>
                <a:cubicBezTo>
                  <a:pt x="2008271" y="364548"/>
                  <a:pt x="2400816" y="235239"/>
                  <a:pt x="2712543" y="154421"/>
                </a:cubicBezTo>
                <a:cubicBezTo>
                  <a:pt x="3024270" y="73603"/>
                  <a:pt x="3282888" y="13566"/>
                  <a:pt x="3557670" y="2021"/>
                </a:cubicBezTo>
                <a:cubicBezTo>
                  <a:pt x="3832452" y="-9524"/>
                  <a:pt x="4095689" y="29730"/>
                  <a:pt x="4361234" y="85148"/>
                </a:cubicBezTo>
                <a:cubicBezTo>
                  <a:pt x="4626779" y="140566"/>
                  <a:pt x="4887707" y="232930"/>
                  <a:pt x="5150943" y="334530"/>
                </a:cubicBezTo>
                <a:cubicBezTo>
                  <a:pt x="5414179" y="436130"/>
                  <a:pt x="5705125" y="579293"/>
                  <a:pt x="5940652" y="694748"/>
                </a:cubicBezTo>
                <a:cubicBezTo>
                  <a:pt x="6176179" y="810202"/>
                  <a:pt x="6360907" y="902566"/>
                  <a:pt x="6564107" y="1027257"/>
                </a:cubicBezTo>
                <a:cubicBezTo>
                  <a:pt x="6767307" y="1151948"/>
                  <a:pt x="7032852" y="1318202"/>
                  <a:pt x="7159852" y="1442893"/>
                </a:cubicBezTo>
                <a:cubicBezTo>
                  <a:pt x="7286852" y="1567584"/>
                  <a:pt x="7291471" y="1599911"/>
                  <a:pt x="7326107" y="1775402"/>
                </a:cubicBezTo>
                <a:cubicBezTo>
                  <a:pt x="7360743" y="1950893"/>
                  <a:pt x="8411379" y="2334202"/>
                  <a:pt x="7367670" y="2495839"/>
                </a:cubicBezTo>
                <a:cubicBezTo>
                  <a:pt x="6323961" y="2657476"/>
                  <a:pt x="2278434" y="2756766"/>
                  <a:pt x="1063852" y="2745221"/>
                </a:cubicBezTo>
                <a:cubicBezTo>
                  <a:pt x="-150730" y="2733676"/>
                  <a:pt x="253361" y="2662093"/>
                  <a:pt x="80179" y="2426566"/>
                </a:cubicBezTo>
                <a:cubicBezTo>
                  <a:pt x="-93003" y="2191039"/>
                  <a:pt x="68634" y="1523711"/>
                  <a:pt x="66325" y="1332057"/>
                </a:cubicBezTo>
                <a:close/>
              </a:path>
            </a:pathLst>
          </a:custGeom>
          <a:gradFill>
            <a:gsLst>
              <a:gs pos="0">
                <a:srgbClr val="BFDFEE"/>
              </a:gs>
              <a:gs pos="100000">
                <a:srgbClr val="EAF3F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55E76F3-8F9C-4466-8839-8385BAD30D21}"/>
              </a:ext>
            </a:extLst>
          </p:cNvPr>
          <p:cNvSpPr/>
          <p:nvPr userDrawn="1"/>
        </p:nvSpPr>
        <p:spPr>
          <a:xfrm>
            <a:off x="0" y="0"/>
            <a:ext cx="12192000" cy="16177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B1AB3-2C54-47D2-9AE1-915623903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25" y="464413"/>
            <a:ext cx="11346873" cy="843867"/>
          </a:xfrm>
        </p:spPr>
        <p:txBody>
          <a:bodyPr>
            <a:normAutofit/>
          </a:bodyPr>
          <a:lstStyle>
            <a:lvl1pPr algn="ctr">
              <a:defRPr sz="3500" b="1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206FC2FB-0452-4B0A-AE45-6DD11F859801}"/>
              </a:ext>
            </a:extLst>
          </p:cNvPr>
          <p:cNvSpPr/>
          <p:nvPr userDrawn="1"/>
        </p:nvSpPr>
        <p:spPr>
          <a:xfrm rot="20101892">
            <a:off x="6534404" y="3065967"/>
            <a:ext cx="6629469" cy="3311099"/>
          </a:xfrm>
          <a:custGeom>
            <a:avLst/>
            <a:gdLst>
              <a:gd name="connsiteX0" fmla="*/ 6595350 w 6629469"/>
              <a:gd name="connsiteY0" fmla="*/ 83285 h 3311099"/>
              <a:gd name="connsiteX1" fmla="*/ 6629469 w 6629469"/>
              <a:gd name="connsiteY1" fmla="*/ 103572 h 3311099"/>
              <a:gd name="connsiteX2" fmla="*/ 5135923 w 6629469"/>
              <a:gd name="connsiteY2" fmla="*/ 3311099 h 3311099"/>
              <a:gd name="connsiteX3" fmla="*/ 0 w 6629469"/>
              <a:gd name="connsiteY3" fmla="*/ 1056174 h 3311099"/>
              <a:gd name="connsiteX4" fmla="*/ 369156 w 6629469"/>
              <a:gd name="connsiteY4" fmla="*/ 352748 h 3311099"/>
              <a:gd name="connsiteX5" fmla="*/ 411724 w 6629469"/>
              <a:gd name="connsiteY5" fmla="*/ 271636 h 3311099"/>
              <a:gd name="connsiteX6" fmla="*/ 430489 w 6629469"/>
              <a:gd name="connsiteY6" fmla="*/ 279875 h 3311099"/>
              <a:gd name="connsiteX7" fmla="*/ 445857 w 6629469"/>
              <a:gd name="connsiteY7" fmla="*/ 261617 h 3311099"/>
              <a:gd name="connsiteX8" fmla="*/ 1788356 w 6629469"/>
              <a:gd name="connsiteY8" fmla="*/ 356571 h 3311099"/>
              <a:gd name="connsiteX9" fmla="*/ 2217202 w 6629469"/>
              <a:gd name="connsiteY9" fmla="*/ 593521 h 3311099"/>
              <a:gd name="connsiteX10" fmla="*/ 2219913 w 6629469"/>
              <a:gd name="connsiteY10" fmla="*/ 595612 h 3311099"/>
              <a:gd name="connsiteX11" fmla="*/ 2279737 w 6629469"/>
              <a:gd name="connsiteY11" fmla="*/ 510237 h 3311099"/>
              <a:gd name="connsiteX12" fmla="*/ 3284374 w 6629469"/>
              <a:gd name="connsiteY12" fmla="*/ 379656 h 3311099"/>
              <a:gd name="connsiteX13" fmla="*/ 3562659 w 6629469"/>
              <a:gd name="connsiteY13" fmla="*/ 558101 h 3311099"/>
              <a:gd name="connsiteX14" fmla="*/ 3586216 w 6629469"/>
              <a:gd name="connsiteY14" fmla="*/ 583429 h 3311099"/>
              <a:gd name="connsiteX15" fmla="*/ 3642064 w 6629469"/>
              <a:gd name="connsiteY15" fmla="*/ 500293 h 3311099"/>
              <a:gd name="connsiteX16" fmla="*/ 4512227 w 6629469"/>
              <a:gd name="connsiteY16" fmla="*/ 320663 h 3311099"/>
              <a:gd name="connsiteX17" fmla="*/ 4913692 w 6629469"/>
              <a:gd name="connsiteY17" fmla="*/ 807067 h 3311099"/>
              <a:gd name="connsiteX18" fmla="*/ 4916304 w 6629469"/>
              <a:gd name="connsiteY18" fmla="*/ 845464 h 3311099"/>
              <a:gd name="connsiteX19" fmla="*/ 4933418 w 6629469"/>
              <a:gd name="connsiteY19" fmla="*/ 819305 h 3311099"/>
              <a:gd name="connsiteX20" fmla="*/ 5124803 w 6629469"/>
              <a:gd name="connsiteY20" fmla="*/ 710999 h 3311099"/>
              <a:gd name="connsiteX21" fmla="*/ 5258043 w 6629469"/>
              <a:gd name="connsiteY21" fmla="*/ 760835 h 3311099"/>
              <a:gd name="connsiteX22" fmla="*/ 5311596 w 6629469"/>
              <a:gd name="connsiteY22" fmla="*/ 814688 h 3311099"/>
              <a:gd name="connsiteX23" fmla="*/ 5376291 w 6629469"/>
              <a:gd name="connsiteY23" fmla="*/ 674145 h 3311099"/>
              <a:gd name="connsiteX24" fmla="*/ 6256243 w 6629469"/>
              <a:gd name="connsiteY24" fmla="*/ 0 h 3311099"/>
              <a:gd name="connsiteX25" fmla="*/ 6595350 w 6629469"/>
              <a:gd name="connsiteY25" fmla="*/ 83285 h 3311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629469" h="3311099">
                <a:moveTo>
                  <a:pt x="6595350" y="83285"/>
                </a:moveTo>
                <a:lnTo>
                  <a:pt x="6629469" y="103572"/>
                </a:lnTo>
                <a:lnTo>
                  <a:pt x="5135923" y="3311099"/>
                </a:lnTo>
                <a:lnTo>
                  <a:pt x="0" y="1056174"/>
                </a:lnTo>
                <a:lnTo>
                  <a:pt x="369156" y="352748"/>
                </a:lnTo>
                <a:lnTo>
                  <a:pt x="411724" y="271636"/>
                </a:lnTo>
                <a:lnTo>
                  <a:pt x="430489" y="279875"/>
                </a:lnTo>
                <a:lnTo>
                  <a:pt x="445857" y="261617"/>
                </a:lnTo>
                <a:cubicBezTo>
                  <a:pt x="673923" y="79556"/>
                  <a:pt x="1230172" y="111501"/>
                  <a:pt x="1788356" y="356571"/>
                </a:cubicBezTo>
                <a:cubicBezTo>
                  <a:pt x="1947837" y="426591"/>
                  <a:pt x="2092378" y="507380"/>
                  <a:pt x="2217202" y="593521"/>
                </a:cubicBezTo>
                <a:lnTo>
                  <a:pt x="2219913" y="595612"/>
                </a:lnTo>
                <a:lnTo>
                  <a:pt x="2279737" y="510237"/>
                </a:lnTo>
                <a:cubicBezTo>
                  <a:pt x="2491304" y="276875"/>
                  <a:pt x="2909090" y="214887"/>
                  <a:pt x="3284374" y="379656"/>
                </a:cubicBezTo>
                <a:cubicBezTo>
                  <a:pt x="3391600" y="426733"/>
                  <a:pt x="3485204" y="487864"/>
                  <a:pt x="3562659" y="558101"/>
                </a:cubicBezTo>
                <a:lnTo>
                  <a:pt x="3586216" y="583429"/>
                </a:lnTo>
                <a:lnTo>
                  <a:pt x="3642064" y="500293"/>
                </a:lnTo>
                <a:cubicBezTo>
                  <a:pt x="3838803" y="266124"/>
                  <a:pt x="4201172" y="184094"/>
                  <a:pt x="4512227" y="320663"/>
                </a:cubicBezTo>
                <a:cubicBezTo>
                  <a:pt x="4734411" y="418213"/>
                  <a:pt x="4877828" y="604205"/>
                  <a:pt x="4913692" y="807067"/>
                </a:cubicBezTo>
                <a:lnTo>
                  <a:pt x="4916304" y="845464"/>
                </a:lnTo>
                <a:lnTo>
                  <a:pt x="4933418" y="819305"/>
                </a:lnTo>
                <a:cubicBezTo>
                  <a:pt x="4988049" y="750926"/>
                  <a:pt x="5053909" y="710999"/>
                  <a:pt x="5124803" y="710999"/>
                </a:cubicBezTo>
                <a:cubicBezTo>
                  <a:pt x="5172066" y="710999"/>
                  <a:pt x="5217090" y="728745"/>
                  <a:pt x="5258043" y="760835"/>
                </a:cubicBezTo>
                <a:lnTo>
                  <a:pt x="5311596" y="814688"/>
                </a:lnTo>
                <a:lnTo>
                  <a:pt x="5376291" y="674145"/>
                </a:lnTo>
                <a:cubicBezTo>
                  <a:pt x="5585447" y="262428"/>
                  <a:pt x="5901981" y="0"/>
                  <a:pt x="6256243" y="0"/>
                </a:cubicBezTo>
                <a:cubicBezTo>
                  <a:pt x="6374331" y="0"/>
                  <a:pt x="6488225" y="29158"/>
                  <a:pt x="6595350" y="83285"/>
                </a:cubicBezTo>
                <a:close/>
              </a:path>
            </a:pathLst>
          </a:custGeom>
          <a:solidFill>
            <a:srgbClr val="F2F8FC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E896DC-6D31-4073-B81C-EF8E2DA80E3F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387926" y="1488426"/>
            <a:ext cx="11346873" cy="4316630"/>
          </a:xfrm>
        </p:spPr>
        <p:txBody>
          <a:bodyPr/>
          <a:lstStyle>
            <a:lvl1pPr>
              <a:defRPr>
                <a:latin typeface="HelvNeue for IBM Cond" panose="020B0506030502030204" pitchFamily="34" charset="0"/>
              </a:defRPr>
            </a:lvl1pPr>
            <a:lvl2pPr>
              <a:defRPr>
                <a:latin typeface="HelvNeue for IBM Cond" panose="020B0506030502030204" pitchFamily="34" charset="0"/>
              </a:defRPr>
            </a:lvl2pPr>
            <a:lvl3pPr>
              <a:defRPr>
                <a:latin typeface="HelvNeue for IBM Cond" panose="020B0506030502030204" pitchFamily="34" charset="0"/>
              </a:defRPr>
            </a:lvl3pPr>
            <a:lvl4pPr>
              <a:defRPr>
                <a:latin typeface="HelvNeue for IBM Cond" panose="020B0506030502030204" pitchFamily="34" charset="0"/>
              </a:defRPr>
            </a:lvl4pPr>
            <a:lvl5pPr>
              <a:defRPr>
                <a:latin typeface="HelvNeue for IBM Cond" panose="020B050603050203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261B8709-F44F-4869-9B3A-618EFE11B54E}"/>
              </a:ext>
            </a:extLst>
          </p:cNvPr>
          <p:cNvSpPr/>
          <p:nvPr userDrawn="1"/>
        </p:nvSpPr>
        <p:spPr>
          <a:xfrm>
            <a:off x="3254281" y="4303842"/>
            <a:ext cx="8937719" cy="1914503"/>
          </a:xfrm>
          <a:custGeom>
            <a:avLst/>
            <a:gdLst>
              <a:gd name="connsiteX0" fmla="*/ 6513175 w 8937719"/>
              <a:gd name="connsiteY0" fmla="*/ 0 h 1914503"/>
              <a:gd name="connsiteX1" fmla="*/ 7593829 w 8937719"/>
              <a:gd name="connsiteY1" fmla="*/ 13854 h 1914503"/>
              <a:gd name="connsiteX2" fmla="*/ 8716047 w 8937719"/>
              <a:gd name="connsiteY2" fmla="*/ 138545 h 1914503"/>
              <a:gd name="connsiteX3" fmla="*/ 8923000 w 8937719"/>
              <a:gd name="connsiteY3" fmla="*/ 155214 h 1914503"/>
              <a:gd name="connsiteX4" fmla="*/ 8937719 w 8937719"/>
              <a:gd name="connsiteY4" fmla="*/ 155287 h 1914503"/>
              <a:gd name="connsiteX5" fmla="*/ 8937719 w 8937719"/>
              <a:gd name="connsiteY5" fmla="*/ 1908938 h 1914503"/>
              <a:gd name="connsiteX6" fmla="*/ 8723140 w 8937719"/>
              <a:gd name="connsiteY6" fmla="*/ 1911436 h 1914503"/>
              <a:gd name="connsiteX7" fmla="*/ 4088629 w 8937719"/>
              <a:gd name="connsiteY7" fmla="*/ 1884218 h 1914503"/>
              <a:gd name="connsiteX8" fmla="*/ 278629 w 8937719"/>
              <a:gd name="connsiteY8" fmla="*/ 1773381 h 1914503"/>
              <a:gd name="connsiteX9" fmla="*/ 320193 w 8937719"/>
              <a:gd name="connsiteY9" fmla="*/ 1136072 h 1914503"/>
              <a:gd name="connsiteX10" fmla="*/ 611138 w 8937719"/>
              <a:gd name="connsiteY10" fmla="*/ 983672 h 1914503"/>
              <a:gd name="connsiteX11" fmla="*/ 1290011 w 8937719"/>
              <a:gd name="connsiteY11" fmla="*/ 803563 h 1914503"/>
              <a:gd name="connsiteX12" fmla="*/ 2121284 w 8937719"/>
              <a:gd name="connsiteY12" fmla="*/ 609600 h 1914503"/>
              <a:gd name="connsiteX13" fmla="*/ 2883284 w 8937719"/>
              <a:gd name="connsiteY13" fmla="*/ 443345 h 1914503"/>
              <a:gd name="connsiteX14" fmla="*/ 4130193 w 8937719"/>
              <a:gd name="connsiteY14" fmla="*/ 207818 h 1914503"/>
              <a:gd name="connsiteX15" fmla="*/ 4836775 w 8937719"/>
              <a:gd name="connsiteY15" fmla="*/ 110836 h 1914503"/>
              <a:gd name="connsiteX16" fmla="*/ 5654193 w 8937719"/>
              <a:gd name="connsiteY16" fmla="*/ 41563 h 1914503"/>
              <a:gd name="connsiteX17" fmla="*/ 6513175 w 8937719"/>
              <a:gd name="connsiteY17" fmla="*/ 0 h 1914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937719" h="1914503">
                <a:moveTo>
                  <a:pt x="6513175" y="0"/>
                </a:moveTo>
                <a:lnTo>
                  <a:pt x="7593829" y="13854"/>
                </a:lnTo>
                <a:cubicBezTo>
                  <a:pt x="7960974" y="36945"/>
                  <a:pt x="8420483" y="85436"/>
                  <a:pt x="8716047" y="138545"/>
                </a:cubicBezTo>
                <a:cubicBezTo>
                  <a:pt x="8789938" y="151823"/>
                  <a:pt x="8858922" y="154565"/>
                  <a:pt x="8923000" y="155214"/>
                </a:cubicBezTo>
                <a:lnTo>
                  <a:pt x="8937719" y="155287"/>
                </a:lnTo>
                <a:lnTo>
                  <a:pt x="8937719" y="1908938"/>
                </a:lnTo>
                <a:lnTo>
                  <a:pt x="8723140" y="1911436"/>
                </a:lnTo>
                <a:cubicBezTo>
                  <a:pt x="7473648" y="1922561"/>
                  <a:pt x="5326879" y="1901104"/>
                  <a:pt x="4088629" y="1884218"/>
                </a:cubicBezTo>
                <a:cubicBezTo>
                  <a:pt x="2564629" y="1863436"/>
                  <a:pt x="902083" y="1898072"/>
                  <a:pt x="278629" y="1773381"/>
                </a:cubicBezTo>
                <a:cubicBezTo>
                  <a:pt x="-344825" y="1648690"/>
                  <a:pt x="264775" y="1267690"/>
                  <a:pt x="320193" y="1136072"/>
                </a:cubicBezTo>
                <a:cubicBezTo>
                  <a:pt x="375611" y="1004454"/>
                  <a:pt x="449502" y="1039090"/>
                  <a:pt x="611138" y="983672"/>
                </a:cubicBezTo>
                <a:cubicBezTo>
                  <a:pt x="772774" y="928254"/>
                  <a:pt x="1038320" y="865908"/>
                  <a:pt x="1290011" y="803563"/>
                </a:cubicBezTo>
                <a:cubicBezTo>
                  <a:pt x="1541702" y="741218"/>
                  <a:pt x="2121284" y="609600"/>
                  <a:pt x="2121284" y="609600"/>
                </a:cubicBezTo>
                <a:cubicBezTo>
                  <a:pt x="2386829" y="549564"/>
                  <a:pt x="2548466" y="510309"/>
                  <a:pt x="2883284" y="443345"/>
                </a:cubicBezTo>
                <a:cubicBezTo>
                  <a:pt x="3218102" y="376381"/>
                  <a:pt x="3804611" y="263236"/>
                  <a:pt x="4130193" y="207818"/>
                </a:cubicBezTo>
                <a:cubicBezTo>
                  <a:pt x="4455775" y="152400"/>
                  <a:pt x="4582775" y="138545"/>
                  <a:pt x="4836775" y="110836"/>
                </a:cubicBezTo>
                <a:cubicBezTo>
                  <a:pt x="5090775" y="83127"/>
                  <a:pt x="5374793" y="60036"/>
                  <a:pt x="5654193" y="41563"/>
                </a:cubicBezTo>
                <a:cubicBezTo>
                  <a:pt x="5933593" y="23090"/>
                  <a:pt x="6513175" y="0"/>
                  <a:pt x="6513175" y="0"/>
                </a:cubicBezTo>
                <a:close/>
              </a:path>
            </a:pathLst>
          </a:custGeom>
          <a:solidFill>
            <a:srgbClr val="BFEB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973B652F-3195-4BB9-9426-294FC9E4A88D}"/>
              </a:ext>
            </a:extLst>
          </p:cNvPr>
          <p:cNvSpPr/>
          <p:nvPr userDrawn="1"/>
        </p:nvSpPr>
        <p:spPr>
          <a:xfrm>
            <a:off x="-1" y="3896539"/>
            <a:ext cx="12192002" cy="2980457"/>
          </a:xfrm>
          <a:custGeom>
            <a:avLst/>
            <a:gdLst>
              <a:gd name="connsiteX0" fmla="*/ 12192002 w 12192002"/>
              <a:gd name="connsiteY0" fmla="*/ 0 h 2980457"/>
              <a:gd name="connsiteX1" fmla="*/ 12192002 w 12192002"/>
              <a:gd name="connsiteY1" fmla="*/ 2690393 h 2980457"/>
              <a:gd name="connsiteX2" fmla="*/ 12108087 w 12192002"/>
              <a:gd name="connsiteY2" fmla="*/ 2682866 h 2980457"/>
              <a:gd name="connsiteX3" fmla="*/ 11596254 w 12192002"/>
              <a:gd name="connsiteY3" fmla="*/ 2684368 h 2980457"/>
              <a:gd name="connsiteX4" fmla="*/ 5791199 w 12192002"/>
              <a:gd name="connsiteY4" fmla="*/ 2878332 h 2980457"/>
              <a:gd name="connsiteX5" fmla="*/ 246205 w 12192002"/>
              <a:gd name="connsiteY5" fmla="*/ 2933935 h 2980457"/>
              <a:gd name="connsiteX6" fmla="*/ 0 w 12192002"/>
              <a:gd name="connsiteY6" fmla="*/ 2906439 h 2980457"/>
              <a:gd name="connsiteX7" fmla="*/ 0 w 12192002"/>
              <a:gd name="connsiteY7" fmla="*/ 676491 h 2980457"/>
              <a:gd name="connsiteX8" fmla="*/ 13854 w 12192002"/>
              <a:gd name="connsiteY8" fmla="*/ 675459 h 2980457"/>
              <a:gd name="connsiteX9" fmla="*/ 471054 w 12192002"/>
              <a:gd name="connsiteY9" fmla="*/ 592332 h 2980457"/>
              <a:gd name="connsiteX10" fmla="*/ 983672 w 12192002"/>
              <a:gd name="connsiteY10" fmla="*/ 592332 h 2980457"/>
              <a:gd name="connsiteX11" fmla="*/ 1620981 w 12192002"/>
              <a:gd name="connsiteY11" fmla="*/ 675459 h 2980457"/>
              <a:gd name="connsiteX12" fmla="*/ 2189017 w 12192002"/>
              <a:gd name="connsiteY12" fmla="*/ 841714 h 2980457"/>
              <a:gd name="connsiteX13" fmla="*/ 2840181 w 12192002"/>
              <a:gd name="connsiteY13" fmla="*/ 1049532 h 2980457"/>
              <a:gd name="connsiteX14" fmla="*/ 3477490 w 12192002"/>
              <a:gd name="connsiteY14" fmla="*/ 1243496 h 2980457"/>
              <a:gd name="connsiteX15" fmla="*/ 4059381 w 12192002"/>
              <a:gd name="connsiteY15" fmla="*/ 1423605 h 2980457"/>
              <a:gd name="connsiteX16" fmla="*/ 4641272 w 12192002"/>
              <a:gd name="connsiteY16" fmla="*/ 1576005 h 2980457"/>
              <a:gd name="connsiteX17" fmla="*/ 5209309 w 12192002"/>
              <a:gd name="connsiteY17" fmla="*/ 1672986 h 2980457"/>
              <a:gd name="connsiteX18" fmla="*/ 5874328 w 12192002"/>
              <a:gd name="connsiteY18" fmla="*/ 1756114 h 2980457"/>
              <a:gd name="connsiteX19" fmla="*/ 6567055 w 12192002"/>
              <a:gd name="connsiteY19" fmla="*/ 1797677 h 2980457"/>
              <a:gd name="connsiteX20" fmla="*/ 7550727 w 12192002"/>
              <a:gd name="connsiteY20" fmla="*/ 1797677 h 2980457"/>
              <a:gd name="connsiteX21" fmla="*/ 8478981 w 12192002"/>
              <a:gd name="connsiteY21" fmla="*/ 1686841 h 2980457"/>
              <a:gd name="connsiteX22" fmla="*/ 9060872 w 12192002"/>
              <a:gd name="connsiteY22" fmla="*/ 1562150 h 2980457"/>
              <a:gd name="connsiteX23" fmla="*/ 9712036 w 12192002"/>
              <a:gd name="connsiteY23" fmla="*/ 1368186 h 2980457"/>
              <a:gd name="connsiteX24" fmla="*/ 10183090 w 12192002"/>
              <a:gd name="connsiteY24" fmla="*/ 1188077 h 2980457"/>
              <a:gd name="connsiteX25" fmla="*/ 11014363 w 12192002"/>
              <a:gd name="connsiteY25" fmla="*/ 800150 h 2980457"/>
              <a:gd name="connsiteX26" fmla="*/ 11596254 w 12192002"/>
              <a:gd name="connsiteY26" fmla="*/ 453786 h 2980457"/>
              <a:gd name="connsiteX27" fmla="*/ 11998036 w 12192002"/>
              <a:gd name="connsiteY27" fmla="*/ 162841 h 2980457"/>
              <a:gd name="connsiteX28" fmla="*/ 12134849 w 12192002"/>
              <a:gd name="connsiteY28" fmla="*/ 48541 h 2980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92002" h="2980457">
                <a:moveTo>
                  <a:pt x="12192002" y="0"/>
                </a:moveTo>
                <a:lnTo>
                  <a:pt x="12192002" y="2690393"/>
                </a:lnTo>
                <a:lnTo>
                  <a:pt x="12108087" y="2682866"/>
                </a:lnTo>
                <a:cubicBezTo>
                  <a:pt x="11978147" y="2674113"/>
                  <a:pt x="11811432" y="2671812"/>
                  <a:pt x="11596254" y="2684368"/>
                </a:cubicBezTo>
                <a:cubicBezTo>
                  <a:pt x="10448636" y="2751332"/>
                  <a:pt x="5791199" y="2878332"/>
                  <a:pt x="5791199" y="2878332"/>
                </a:cubicBezTo>
                <a:cubicBezTo>
                  <a:pt x="4147703" y="2893342"/>
                  <a:pt x="1662761" y="3059263"/>
                  <a:pt x="246205" y="2933935"/>
                </a:cubicBezTo>
                <a:lnTo>
                  <a:pt x="0" y="2906439"/>
                </a:lnTo>
                <a:lnTo>
                  <a:pt x="0" y="676491"/>
                </a:lnTo>
                <a:lnTo>
                  <a:pt x="13854" y="675459"/>
                </a:lnTo>
                <a:cubicBezTo>
                  <a:pt x="133927" y="647750"/>
                  <a:pt x="309418" y="606186"/>
                  <a:pt x="471054" y="592332"/>
                </a:cubicBezTo>
                <a:cubicBezTo>
                  <a:pt x="632690" y="578478"/>
                  <a:pt x="792017" y="578477"/>
                  <a:pt x="983672" y="592332"/>
                </a:cubicBezTo>
                <a:cubicBezTo>
                  <a:pt x="1175327" y="606187"/>
                  <a:pt x="1420090" y="633895"/>
                  <a:pt x="1620981" y="675459"/>
                </a:cubicBezTo>
                <a:cubicBezTo>
                  <a:pt x="1821872" y="717023"/>
                  <a:pt x="1985817" y="779369"/>
                  <a:pt x="2189017" y="841714"/>
                </a:cubicBezTo>
                <a:cubicBezTo>
                  <a:pt x="2392217" y="904060"/>
                  <a:pt x="2840181" y="1049532"/>
                  <a:pt x="2840181" y="1049532"/>
                </a:cubicBezTo>
                <a:lnTo>
                  <a:pt x="3477490" y="1243496"/>
                </a:lnTo>
                <a:cubicBezTo>
                  <a:pt x="3680690" y="1305842"/>
                  <a:pt x="3865417" y="1368187"/>
                  <a:pt x="4059381" y="1423605"/>
                </a:cubicBezTo>
                <a:cubicBezTo>
                  <a:pt x="4253345" y="1479023"/>
                  <a:pt x="4449619" y="1534442"/>
                  <a:pt x="4641272" y="1576005"/>
                </a:cubicBezTo>
                <a:cubicBezTo>
                  <a:pt x="4832928" y="1617568"/>
                  <a:pt x="5003800" y="1642968"/>
                  <a:pt x="5209309" y="1672986"/>
                </a:cubicBezTo>
                <a:cubicBezTo>
                  <a:pt x="5414817" y="1703004"/>
                  <a:pt x="5648037" y="1735332"/>
                  <a:pt x="5874328" y="1756114"/>
                </a:cubicBezTo>
                <a:cubicBezTo>
                  <a:pt x="6100618" y="1776896"/>
                  <a:pt x="6287654" y="1790750"/>
                  <a:pt x="6567055" y="1797677"/>
                </a:cubicBezTo>
                <a:cubicBezTo>
                  <a:pt x="6846454" y="1804604"/>
                  <a:pt x="7232073" y="1816150"/>
                  <a:pt x="7550727" y="1797677"/>
                </a:cubicBezTo>
                <a:cubicBezTo>
                  <a:pt x="7869381" y="1779204"/>
                  <a:pt x="8227290" y="1726096"/>
                  <a:pt x="8478981" y="1686841"/>
                </a:cubicBezTo>
                <a:cubicBezTo>
                  <a:pt x="8730672" y="1647587"/>
                  <a:pt x="8855363" y="1615259"/>
                  <a:pt x="9060872" y="1562150"/>
                </a:cubicBezTo>
                <a:cubicBezTo>
                  <a:pt x="9266381" y="1509041"/>
                  <a:pt x="9525000" y="1430531"/>
                  <a:pt x="9712036" y="1368186"/>
                </a:cubicBezTo>
                <a:cubicBezTo>
                  <a:pt x="9899072" y="1305841"/>
                  <a:pt x="9966036" y="1282750"/>
                  <a:pt x="10183090" y="1188077"/>
                </a:cubicBezTo>
                <a:cubicBezTo>
                  <a:pt x="10400145" y="1093404"/>
                  <a:pt x="10778836" y="922532"/>
                  <a:pt x="11014363" y="800150"/>
                </a:cubicBezTo>
                <a:cubicBezTo>
                  <a:pt x="11249890" y="677768"/>
                  <a:pt x="11432309" y="560004"/>
                  <a:pt x="11596254" y="453786"/>
                </a:cubicBezTo>
                <a:cubicBezTo>
                  <a:pt x="11760200" y="347568"/>
                  <a:pt x="11887200" y="248277"/>
                  <a:pt x="11998036" y="162841"/>
                </a:cubicBezTo>
                <a:cubicBezTo>
                  <a:pt x="12053454" y="120123"/>
                  <a:pt x="12095017" y="83755"/>
                  <a:pt x="12134849" y="48541"/>
                </a:cubicBezTo>
                <a:close/>
              </a:path>
            </a:pathLst>
          </a:custGeom>
          <a:solidFill>
            <a:srgbClr val="90D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F55A5476-56EC-4EE9-9A64-4DE3E2B77305}"/>
              </a:ext>
            </a:extLst>
          </p:cNvPr>
          <p:cNvSpPr/>
          <p:nvPr userDrawn="1"/>
        </p:nvSpPr>
        <p:spPr>
          <a:xfrm>
            <a:off x="0" y="6246055"/>
            <a:ext cx="12192000" cy="61194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08226C3-B040-4A30-B16D-26A3ABD319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483211" y="6400800"/>
            <a:ext cx="720759" cy="29542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50FE32-0221-481F-A32B-965D5F5AD2CA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8610600" y="6370205"/>
            <a:ext cx="3124198" cy="365125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  <a:latin typeface="HelvNeue for IBM Cond" panose="020B0506030502030204" pitchFamily="34" charset="0"/>
              </a:defRPr>
            </a:lvl1pPr>
          </a:lstStyle>
          <a:p>
            <a:fld id="{0754458A-F72F-4067-812E-95CB512F0323}" type="slidenum">
              <a:rPr lang="pt-BR" smtClean="0"/>
              <a:pPr/>
              <a:t>‹n.º›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84901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EC8F77-CA2B-4402-B0E7-7745BE5ED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CC0A702-F8FD-4CF4-8625-BEA884317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313790E-04A2-493E-82BC-31D915C8C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F0AA019-3622-4338-82D2-93A3FA180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4C946F-E7B7-4FAD-890B-E0A9865E4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309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7200EC-05ED-4BD8-BA28-BC6D2558B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7AC31A-4A54-4630-A70A-1CCF93A05A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E8634CD3-8408-40C3-BC91-FA748DF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0692F92-15E5-45F7-B8F0-26D3ABF63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A44F9E4-5B34-444E-AAA9-CCBBD60B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979EF48-0E95-456C-B5E9-7E57ACEF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468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DECDB3-1948-43B2-9006-0E519726F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5B2AF09-D9DE-49AC-BD62-EFF556C04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4CEDB88-306B-41E9-954B-41E079D83F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B6AAA73-F2C8-4895-9968-F74FA200A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4CE3DDE-C434-4063-AA4F-1680DA2C7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9D7A5D7-0FBC-4D61-AC56-8C372547C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4934D99-54E7-4F05-97A4-9ACA90BD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A1F4EC9-74E9-4349-BE88-CA71089B8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159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3F4B9E-5EF2-4FF0-A2DD-54D7987B1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4B56DFA-E96C-4B79-99FE-2FE421059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34969AC-1406-4881-A713-FACDF35E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CE24CBC-0992-4FF5-8BE9-D021BA599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396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C74A8DA-1300-4619-A88A-6CF4970D46CB}"/>
              </a:ext>
            </a:extLst>
          </p:cNvPr>
          <p:cNvSpPr/>
          <p:nvPr userDrawn="1"/>
        </p:nvSpPr>
        <p:spPr>
          <a:xfrm>
            <a:off x="0" y="6246055"/>
            <a:ext cx="12192000" cy="611945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EFAE2E2-7EF6-4C96-A162-B3B301A77E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>
          <a:xfrm>
            <a:off x="483211" y="6400800"/>
            <a:ext cx="720759" cy="2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22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CD4809F-B22F-4A69-90E6-3CBBAC545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0CF3CD9-801F-4613-B206-7AF7F0B91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B36CA0-7AC3-4956-B2AA-AC5A25EB08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53A0C-C1BB-404C-81A7-314E15A2E55D}" type="datetimeFigureOut">
              <a:rPr lang="pt-BR" smtClean="0"/>
              <a:t>10/09/2018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59B3735-CFF8-45FF-8AC2-CFAE22D854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11503F-0537-4754-BC04-07E2E4771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4458A-F72F-4067-812E-95CB512F0323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3831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gnitiveclass.ai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microsoft.com/office/2007/relationships/hdphoto" Target="../media/hdphoto2.wdp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ibm.com/developerworks/br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microsoft.com/office/2007/relationships/hdphoto" Target="../media/hdphoto3.wdp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edbooks.ibm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bmtjbot.github.io/" TargetMode="External"/><Relationship Id="rId4" Type="http://schemas.openxmlformats.org/officeDocument/2006/relationships/image" Target="../media/image20.png"/><Relationship Id="rId5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6.sv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ibm.onthehub.com/WebStore/OfferingDetails.aspx?o=b46379bb-0463-e611-9420-b8ca3a5db7a1" TargetMode="Externa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bm.onthehub.com/WebStore/OfferingDetails.aspx?o=bb3528b7-2b63-e611-9420-b8ca3a5db7a1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Academic/IBM%20Cloud%20Promo%20Code%20-%2012%20Month%20Trial%20_%20IBM%20Academic%20Initiative%20_%20Academic%20Software%20Discounts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5" Type="http://schemas.openxmlformats.org/officeDocument/2006/relationships/image" Target="../media/image12.png"/><Relationship Id="rId6" Type="http://schemas.openxmlformats.org/officeDocument/2006/relationships/hyperlink" Target="https://www.instagram.com/soubluetalks/?hl=pt-b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meetup.com/pt-BR/bluetalks/events/pas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x-none" altLang="x-none"/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x-none" altLang="x-none"/>
          </a:p>
        </p:txBody>
      </p:sp>
      <p:sp>
        <p:nvSpPr>
          <p:cNvPr id="4" name="Rectangle 3"/>
          <p:cNvSpPr/>
          <p:nvPr/>
        </p:nvSpPr>
        <p:spPr bwMode="ltGray">
          <a:xfrm>
            <a:off x="1524000" y="12700"/>
            <a:ext cx="9144000" cy="2527300"/>
          </a:xfrm>
          <a:prstGeom prst="rect">
            <a:avLst/>
          </a:prstGeom>
          <a:gradFill>
            <a:gsLst>
              <a:gs pos="0">
                <a:srgbClr val="003F69"/>
              </a:gs>
              <a:gs pos="100000">
                <a:srgbClr val="00649D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15364" name="Picture 2" descr="Millenial-Generation-Expected-to-change-meaning-of-work.jpg (928×394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65"/>
          <a:stretch>
            <a:fillRect/>
          </a:stretch>
        </p:blipFill>
        <p:spPr bwMode="auto">
          <a:xfrm>
            <a:off x="1524000" y="2527300"/>
            <a:ext cx="9144000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TextBox 5"/>
          <p:cNvSpPr txBox="1">
            <a:spLocks noChangeArrowheads="1"/>
          </p:cNvSpPr>
          <p:nvPr/>
        </p:nvSpPr>
        <p:spPr bwMode="auto">
          <a:xfrm>
            <a:off x="2017713" y="517525"/>
            <a:ext cx="792480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x-none" sz="3200" dirty="0">
                <a:solidFill>
                  <a:schemeClr val="bg1"/>
                </a:solidFill>
              </a:rPr>
              <a:t>IBM Academic Initiative – </a:t>
            </a:r>
            <a:r>
              <a:rPr lang="en-US" altLang="x-none" sz="3200" dirty="0" err="1">
                <a:solidFill>
                  <a:schemeClr val="bg1"/>
                </a:solidFill>
              </a:rPr>
              <a:t>Brasil</a:t>
            </a:r>
            <a:endParaRPr lang="en-US" altLang="x-none" sz="3200" dirty="0">
              <a:solidFill>
                <a:schemeClr val="bg1"/>
              </a:solidFill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x-none" sz="2400" dirty="0">
                <a:solidFill>
                  <a:schemeClr val="bg1"/>
                </a:solidFill>
              </a:rPr>
              <a:t>IBM Research / </a:t>
            </a:r>
            <a:r>
              <a:rPr lang="en-US" altLang="x-none" sz="2400" dirty="0" err="1">
                <a:solidFill>
                  <a:schemeClr val="bg1"/>
                </a:solidFill>
              </a:rPr>
              <a:t>ThinkLab</a:t>
            </a:r>
            <a:r>
              <a:rPr lang="en-US" altLang="x-none" sz="2400" dirty="0">
                <a:solidFill>
                  <a:schemeClr val="bg1"/>
                </a:solidFill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x-none" sz="2400" dirty="0">
              <a:solidFill>
                <a:schemeClr val="bg1"/>
              </a:solidFill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n-US" altLang="x-none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894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E4E599FC-AB2E-4719-99CD-6A1E7C2BDF86}"/>
              </a:ext>
            </a:extLst>
          </p:cNvPr>
          <p:cNvSpPr/>
          <p:nvPr/>
        </p:nvSpPr>
        <p:spPr>
          <a:xfrm>
            <a:off x="3305908" y="6360447"/>
            <a:ext cx="270803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https://cognitiveclass.ai/</a:t>
            </a:r>
            <a:endParaRPr lang="pt-BR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49F8A0F0-6ED5-4919-A50A-4F81D9FA5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7" t="9206" r="1107" b="4011"/>
          <a:stretch/>
        </p:blipFill>
        <p:spPr>
          <a:xfrm>
            <a:off x="621792" y="1746504"/>
            <a:ext cx="7772400" cy="425346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071256C0-203D-401C-89AD-5E2F894C8C80}"/>
              </a:ext>
            </a:extLst>
          </p:cNvPr>
          <p:cNvSpPr/>
          <p:nvPr/>
        </p:nvSpPr>
        <p:spPr>
          <a:xfrm>
            <a:off x="-14490" y="3740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673" name="TextBox 1"/>
          <p:cNvSpPr txBox="1">
            <a:spLocks noChangeArrowheads="1"/>
          </p:cNvSpPr>
          <p:nvPr/>
        </p:nvSpPr>
        <p:spPr bwMode="auto">
          <a:xfrm>
            <a:off x="2972299" y="132423"/>
            <a:ext cx="6232909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3300"/>
                </a:solidFill>
                <a:latin typeface="+mj-lt"/>
                <a:cs typeface="Calibri Light" panose="020F0302020204030204" pitchFamily="34" charset="0"/>
              </a:rPr>
              <a:t>Cognitive Class (Big Data University)</a:t>
            </a:r>
          </a:p>
          <a:p>
            <a:endParaRPr lang="pt-BR" sz="2000" b="1" dirty="0">
              <a:solidFill>
                <a:srgbClr val="0033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C4D4FB2-AA55-4C88-9786-86AC0EF9BC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-154" b="40501"/>
          <a:stretch/>
        </p:blipFill>
        <p:spPr>
          <a:xfrm>
            <a:off x="1668611" y="0"/>
            <a:ext cx="1047157" cy="624663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="" xmlns:a16="http://schemas.microsoft.com/office/drawing/2014/main" id="{9E34126C-F161-45E3-AD4E-B24B3FBCDCD5}"/>
              </a:ext>
            </a:extLst>
          </p:cNvPr>
          <p:cNvSpPr/>
          <p:nvPr/>
        </p:nvSpPr>
        <p:spPr>
          <a:xfrm>
            <a:off x="1668611" y="837234"/>
            <a:ext cx="7767997" cy="70097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O </a:t>
            </a:r>
            <a:r>
              <a:rPr lang="pt-BR" b="1" dirty="0">
                <a:solidFill>
                  <a:srgbClr val="000000"/>
                </a:solidFill>
                <a:latin typeface="Calibri" panose="020F0502020204030204" pitchFamily="34" charset="0"/>
              </a:rPr>
              <a:t>Cognitive Class </a:t>
            </a:r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é uma plataforma de cursos gratuitos, com selo de provação,</a:t>
            </a:r>
          </a:p>
          <a:p>
            <a:r>
              <a:rPr lang="pt-BR" dirty="0">
                <a:solidFill>
                  <a:srgbClr val="000000"/>
                </a:solidFill>
                <a:latin typeface="Calibri" panose="020F0502020204030204" pitchFamily="34" charset="0"/>
              </a:rPr>
              <a:t> aprimore seus conhecimentos cognitivos.</a:t>
            </a:r>
            <a:endParaRPr lang="pt-BR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="" xmlns:a16="http://schemas.microsoft.com/office/drawing/2014/main" id="{336F21B0-EA6D-41FA-89C8-62697B5F1ECB}"/>
              </a:ext>
            </a:extLst>
          </p:cNvPr>
          <p:cNvCxnSpPr/>
          <p:nvPr/>
        </p:nvCxnSpPr>
        <p:spPr>
          <a:xfrm flipV="1">
            <a:off x="6254496" y="3154680"/>
            <a:ext cx="2615184" cy="493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C78CCF03-888A-4442-B8E8-7B2681D50D46}"/>
              </a:ext>
            </a:extLst>
          </p:cNvPr>
          <p:cNvSpPr/>
          <p:nvPr/>
        </p:nvSpPr>
        <p:spPr>
          <a:xfrm>
            <a:off x="9205208" y="2578608"/>
            <a:ext cx="2105920" cy="1481328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solidFill>
                  <a:schemeClr val="tx2"/>
                </a:solidFill>
                <a:latin typeface="+mj-lt"/>
              </a:rPr>
              <a:t>Inscreva-se para ter acesso a diversos cursos como chatbot, blockchain, payton </a:t>
            </a:r>
            <a:r>
              <a:rPr lang="pt-PT" sz="1200" b="1" dirty="0">
                <a:solidFill>
                  <a:schemeClr val="tx2"/>
                </a:solidFill>
                <a:latin typeface="+mj-lt"/>
              </a:rPr>
              <a:t>para ciência de dados</a:t>
            </a:r>
            <a:r>
              <a:rPr lang="pt-BR" sz="1200" b="1" dirty="0">
                <a:solidFill>
                  <a:schemeClr val="tx2"/>
                </a:solidFill>
                <a:latin typeface="+mj-lt"/>
              </a:rPr>
              <a:t> </a:t>
            </a:r>
            <a:r>
              <a:rPr lang="pt-BR" sz="1400" b="1" dirty="0">
                <a:solidFill>
                  <a:schemeClr val="tx2"/>
                </a:solidFill>
                <a:latin typeface="+mj-lt"/>
              </a:rPr>
              <a:t>e entre outros</a:t>
            </a:r>
            <a:r>
              <a:rPr lang="pt-BR" sz="1400" dirty="0">
                <a:solidFill>
                  <a:schemeClr val="tx2"/>
                </a:solidFill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43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32D6CC0-B86E-42BF-9B8F-64F2ADFF3A99}"/>
              </a:ext>
            </a:extLst>
          </p:cNvPr>
          <p:cNvSpPr/>
          <p:nvPr/>
        </p:nvSpPr>
        <p:spPr>
          <a:xfrm>
            <a:off x="2951197" y="6296700"/>
            <a:ext cx="424128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pt-BR" dirty="0">
                <a:hlinkClick r:id="rId2"/>
              </a:rPr>
              <a:t>https://www.ibm.com/developerworks/br/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A34FC0F-43AB-445B-8377-594A0E893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rcRect l="16667" t="43606" r="67700" b="44228"/>
          <a:stretch/>
        </p:blipFill>
        <p:spPr>
          <a:xfrm>
            <a:off x="6898091" y="293358"/>
            <a:ext cx="588789" cy="28453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7649" name="TextBox 1"/>
          <p:cNvSpPr txBox="1">
            <a:spLocks noChangeArrowheads="1"/>
          </p:cNvSpPr>
          <p:nvPr/>
        </p:nvSpPr>
        <p:spPr bwMode="auto">
          <a:xfrm>
            <a:off x="3305762" y="112459"/>
            <a:ext cx="3758631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3300"/>
                </a:solidFill>
              </a:rPr>
              <a:t> </a:t>
            </a:r>
            <a:r>
              <a:rPr lang="en-US" sz="3600" b="1" dirty="0">
                <a:solidFill>
                  <a:srgbClr val="003300"/>
                </a:solidFill>
                <a:latin typeface="+mj-lt"/>
              </a:rPr>
              <a:t>DeveloperWorks</a:t>
            </a:r>
            <a:endParaRPr lang="pt-BR" sz="3600" b="1" dirty="0">
              <a:solidFill>
                <a:srgbClr val="003300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315677F-6CFD-4F9A-B48F-3BA3FF0C7D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102" y="1634408"/>
            <a:ext cx="8054056" cy="4393503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807DF439-9135-4603-811A-07169226FEC8}"/>
              </a:ext>
            </a:extLst>
          </p:cNvPr>
          <p:cNvSpPr/>
          <p:nvPr/>
        </p:nvSpPr>
        <p:spPr>
          <a:xfrm>
            <a:off x="941832" y="784916"/>
            <a:ext cx="9857232" cy="70097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2"/>
                </a:solidFill>
              </a:rPr>
              <a:t>O</a:t>
            </a:r>
            <a:r>
              <a:rPr lang="pt-BR" b="1" dirty="0">
                <a:solidFill>
                  <a:schemeClr val="tx2"/>
                </a:solidFill>
              </a:rPr>
              <a:t> DeveloperWorks IBM</a:t>
            </a:r>
            <a:r>
              <a:rPr lang="pt-BR" dirty="0">
                <a:solidFill>
                  <a:schemeClr val="tx2"/>
                </a:solidFill>
              </a:rPr>
              <a:t>  é um portal gratuito a qual contem recursos técnicos para desenvolvedores,estudantes e profissionais de TI</a:t>
            </a:r>
            <a:r>
              <a:rPr lang="pt-BR" dirty="0"/>
              <a:t>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="" xmlns:a16="http://schemas.microsoft.com/office/drawing/2014/main" id="{A66B6E18-62F6-4B56-8BBD-E356B7D1A2AE}"/>
              </a:ext>
            </a:extLst>
          </p:cNvPr>
          <p:cNvCxnSpPr/>
          <p:nvPr/>
        </p:nvCxnSpPr>
        <p:spPr>
          <a:xfrm>
            <a:off x="8695944" y="1737360"/>
            <a:ext cx="1069848" cy="850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F2B5DB3E-4ED0-4549-AB28-524725D617A2}"/>
              </a:ext>
            </a:extLst>
          </p:cNvPr>
          <p:cNvSpPr/>
          <p:nvPr/>
        </p:nvSpPr>
        <p:spPr>
          <a:xfrm>
            <a:off x="9765792" y="2839226"/>
            <a:ext cx="1837944" cy="135787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pt-BR" sz="1600" dirty="0">
                <a:solidFill>
                  <a:schemeClr val="tx2"/>
                </a:solidFill>
              </a:rPr>
              <a:t>Faça sua conta e conheça mais sobre as opições de cursos.</a:t>
            </a:r>
          </a:p>
        </p:txBody>
      </p:sp>
    </p:spTree>
    <p:extLst>
      <p:ext uri="{BB962C8B-B14F-4D97-AF65-F5344CB8AC3E}">
        <p14:creationId xmlns:p14="http://schemas.microsoft.com/office/powerpoint/2010/main" val="142769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Box 1"/>
          <p:cNvSpPr txBox="1">
            <a:spLocks noChangeArrowheads="1"/>
          </p:cNvSpPr>
          <p:nvPr/>
        </p:nvSpPr>
        <p:spPr bwMode="auto">
          <a:xfrm>
            <a:off x="3805125" y="209032"/>
            <a:ext cx="387447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3300"/>
                </a:solidFill>
              </a:rPr>
              <a:t>IBM Redbooks</a:t>
            </a:r>
            <a:endParaRPr lang="pt-BR" sz="4000" dirty="0">
              <a:solidFill>
                <a:srgbClr val="0033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D4D7B4D-BC98-4B57-9AC8-A69664F9CC99}"/>
              </a:ext>
            </a:extLst>
          </p:cNvPr>
          <p:cNvSpPr/>
          <p:nvPr/>
        </p:nvSpPr>
        <p:spPr>
          <a:xfrm>
            <a:off x="4166005" y="6414948"/>
            <a:ext cx="338693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pt-BR" dirty="0">
                <a:hlinkClick r:id="rId2"/>
              </a:rPr>
              <a:t>http://www.redbooks.ibm.com/</a:t>
            </a:r>
            <a:endParaRPr lang="pt-BR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C7108991-CAA5-44A2-AFF3-2034B11217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EBFFFF"/>
              </a:clrFrom>
              <a:clrTo>
                <a:srgbClr val="EB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r="70523"/>
          <a:stretch/>
        </p:blipFill>
        <p:spPr>
          <a:xfrm>
            <a:off x="3099753" y="113021"/>
            <a:ext cx="574744" cy="4499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67F548F3-9ACA-4A63-A8BA-B7D050DCE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469" y="1596125"/>
            <a:ext cx="9635100" cy="4732239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3D6008AE-1EF0-46D5-AC76-A3E9B5A6E5DE}"/>
              </a:ext>
            </a:extLst>
          </p:cNvPr>
          <p:cNvSpPr/>
          <p:nvPr/>
        </p:nvSpPr>
        <p:spPr>
          <a:xfrm>
            <a:off x="375548" y="811738"/>
            <a:ext cx="10967852" cy="700970"/>
          </a:xfrm>
          <a:prstGeom prst="round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2"/>
                </a:solidFill>
              </a:rPr>
              <a:t>Redbooks</a:t>
            </a:r>
            <a:r>
              <a:rPr lang="pt-BR" dirty="0">
                <a:solidFill>
                  <a:schemeClr val="tx2"/>
                </a:solidFill>
              </a:rPr>
              <a:t> são livros disponiveis virtualmente </a:t>
            </a:r>
            <a:r>
              <a:rPr lang="pt-PT" dirty="0">
                <a:solidFill>
                  <a:schemeClr val="tx2"/>
                </a:solidFill>
              </a:rPr>
              <a:t>e são desenvolvidos e publicados pela Organização Internacional de Suporte Técnico da IBM onde estuda e desenvolve habilidades e técnicas para aprimorar o conhecimento cognitivo.</a:t>
            </a:r>
            <a:endParaRPr lang="pt-B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09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235D50-7BFE-46E2-8840-9D3C31AED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327" y="225936"/>
            <a:ext cx="2935081" cy="556389"/>
          </a:xfrm>
        </p:spPr>
        <p:txBody>
          <a:bodyPr>
            <a:normAutofit/>
          </a:bodyPr>
          <a:lstStyle/>
          <a:p>
            <a:pPr algn="ctr"/>
            <a:r>
              <a:rPr lang="pt-BR" sz="3200" b="1" dirty="0">
                <a:solidFill>
                  <a:schemeClr val="tx1"/>
                </a:solidFill>
              </a:rPr>
              <a:t>Tjbot </a:t>
            </a:r>
            <a:r>
              <a:rPr lang="pt-BR" sz="3200" b="1" dirty="0">
                <a:solidFill>
                  <a:schemeClr val="tx1"/>
                </a:solidFill>
                <a:latin typeface="IBM Plex Sans Condensed SemiBol" panose="020B0706050203000203" pitchFamily="34" charset="0"/>
              </a:rPr>
              <a:t>IBM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="" xmlns:a16="http://schemas.microsoft.com/office/drawing/2014/main" id="{60A134D8-9BC7-41C9-B8DC-61D48D044F74}"/>
              </a:ext>
            </a:extLst>
          </p:cNvPr>
          <p:cNvSpPr/>
          <p:nvPr/>
        </p:nvSpPr>
        <p:spPr>
          <a:xfrm>
            <a:off x="3136308" y="872830"/>
            <a:ext cx="6615186" cy="104731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Eu sou um projeto de código aberto projetado para ajudá-lo a acessar os serviços da Watson de forma divertida.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C5B1926-9D1D-42C9-8448-7FC8C74BB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035" y="2260070"/>
            <a:ext cx="6677890" cy="3763951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C16D4657-198E-42EC-A567-D79157C87185}"/>
              </a:ext>
            </a:extLst>
          </p:cNvPr>
          <p:cNvSpPr/>
          <p:nvPr/>
        </p:nvSpPr>
        <p:spPr>
          <a:xfrm>
            <a:off x="4739892" y="6296294"/>
            <a:ext cx="3713375" cy="33810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3"/>
              </a:rPr>
              <a:t>https://ibmtjbot.github.io/</a:t>
            </a:r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4BC54B8-FE29-47D3-AEA0-CB7D7CB5489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40874">
            <a:off x="426107" y="902654"/>
            <a:ext cx="2410342" cy="195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79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158">
            <a:extLst>
              <a:ext uri="{FF2B5EF4-FFF2-40B4-BE49-F238E27FC236}">
                <a16:creationId xmlns:a16="http://schemas.microsoft.com/office/drawing/2014/main" xmlns="" id="{6515EF86-9738-4CE4-B8B4-E12AC62775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475" t="61111" r="1017" b="18395"/>
          <a:stretch/>
        </p:blipFill>
        <p:spPr>
          <a:xfrm>
            <a:off x="7762448" y="4265668"/>
            <a:ext cx="4429552" cy="198273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EE2CF334-2732-4713-BE63-898D844C687E}"/>
              </a:ext>
            </a:extLst>
          </p:cNvPr>
          <p:cNvSpPr txBox="1"/>
          <p:nvPr/>
        </p:nvSpPr>
        <p:spPr>
          <a:xfrm>
            <a:off x="427586" y="1893299"/>
            <a:ext cx="9959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latin typeface="SF UI Text" charset="0"/>
                <a:ea typeface="SF UI Text" charset="0"/>
                <a:cs typeface="SF UI Text" charset="0"/>
              </a:rPr>
              <a:t>O IBM GEP é um programa feito especialmente para sua startup, que oferece até </a:t>
            </a:r>
            <a:r>
              <a:rPr lang="pt-BR" b="1" dirty="0">
                <a:solidFill>
                  <a:srgbClr val="0E8672"/>
                </a:solidFill>
                <a:latin typeface="SF UI Text" charset="0"/>
                <a:ea typeface="SF UI Text" charset="0"/>
                <a:cs typeface="SF UI Text" charset="0"/>
              </a:rPr>
              <a:t>US$120.000 </a:t>
            </a:r>
            <a:r>
              <a:rPr lang="pt-BR" sz="1400" dirty="0">
                <a:latin typeface="SF UI Text" charset="0"/>
                <a:ea typeface="SF UI Text" charset="0"/>
                <a:cs typeface="SF UI Text" charset="0"/>
              </a:rPr>
              <a:t>em créditos na IBM Cloud por 1 ano! </a:t>
            </a:r>
          </a:p>
          <a:p>
            <a:pPr>
              <a:lnSpc>
                <a:spcPct val="150000"/>
              </a:lnSpc>
            </a:pPr>
            <a:r>
              <a:rPr lang="pt-BR" sz="1400" dirty="0">
                <a:latin typeface="SF UI Text" charset="0"/>
                <a:ea typeface="SF UI Text" charset="0"/>
                <a:cs typeface="SF UI Text" charset="0"/>
              </a:rPr>
              <a:t>São mais de 160 serviços como: Inteligência Artificial (IBM Watson), IoT, Blockchain e Data Science.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938578" y="827448"/>
            <a:ext cx="8379062" cy="724993"/>
            <a:chOff x="438876" y="835882"/>
            <a:chExt cx="2438788" cy="714799"/>
          </a:xfrm>
        </p:grpSpPr>
        <p:sp>
          <p:nvSpPr>
            <p:cNvPr id="17" name="Rounded Rectangle 16"/>
            <p:cNvSpPr/>
            <p:nvPr/>
          </p:nvSpPr>
          <p:spPr>
            <a:xfrm>
              <a:off x="438876" y="835882"/>
              <a:ext cx="2438788" cy="714799"/>
            </a:xfrm>
            <a:prstGeom prst="roundRect">
              <a:avLst/>
            </a:prstGeom>
            <a:solidFill>
              <a:srgbClr val="2A4E7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itle 10">
              <a:extLst>
                <a:ext uri="{FF2B5EF4-FFF2-40B4-BE49-F238E27FC236}">
                  <a16:creationId xmlns:a16="http://schemas.microsoft.com/office/drawing/2014/main" xmlns="" id="{7E5B9F1D-8CDC-4D11-ABEE-BD6A227C7A0F}"/>
                </a:ext>
              </a:extLst>
            </p:cNvPr>
            <p:cNvSpPr txBox="1">
              <a:spLocks/>
            </p:cNvSpPr>
            <p:nvPr/>
          </p:nvSpPr>
          <p:spPr>
            <a:xfrm>
              <a:off x="471865" y="907397"/>
              <a:ext cx="2372811" cy="624539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500" b="1" kern="1200">
                  <a:solidFill>
                    <a:schemeClr val="bg1"/>
                  </a:solidFill>
                  <a:latin typeface="HelvNeue for IBM Cond" panose="020B0506030502030204" pitchFamily="34" charset="0"/>
                  <a:ea typeface="+mj-ea"/>
                  <a:cs typeface="+mj-cs"/>
                </a:defRPr>
              </a:lvl1pPr>
            </a:lstStyle>
            <a:p>
              <a:r>
                <a:rPr lang="pt-BR" sz="2400" dirty="0">
                  <a:latin typeface="SF UI Text" charset="0"/>
                  <a:ea typeface="SF UI Text" charset="0"/>
                  <a:cs typeface="SF UI Text" charset="0"/>
                </a:rPr>
                <a:t>IBM GEP – GLOBAL ENTREPRENEUR PROGRAM 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FF11726-3026-46A4-8A9D-C8E43E4F2E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65" y="558326"/>
            <a:ext cx="1281247" cy="1281247"/>
          </a:xfrm>
          <a:prstGeom prst="rect">
            <a:avLst/>
          </a:prstGeom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xmlns="" id="{CF350B89-5B33-4FB2-904A-EE6F9610F3CE}"/>
              </a:ext>
            </a:extLst>
          </p:cNvPr>
          <p:cNvGrpSpPr/>
          <p:nvPr/>
        </p:nvGrpSpPr>
        <p:grpSpPr>
          <a:xfrm>
            <a:off x="271327" y="2967093"/>
            <a:ext cx="2250979" cy="2558755"/>
            <a:chOff x="358319" y="2923076"/>
            <a:chExt cx="2250979" cy="2558755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xmlns="" id="{AFEE6499-9ACA-417A-8F47-FD6C5115E4CE}"/>
                </a:ext>
              </a:extLst>
            </p:cNvPr>
            <p:cNvSpPr txBox="1"/>
            <p:nvPr/>
          </p:nvSpPr>
          <p:spPr>
            <a:xfrm>
              <a:off x="427586" y="4458269"/>
              <a:ext cx="2170349" cy="841695"/>
            </a:xfrm>
            <a:prstGeom prst="roundRect">
              <a:avLst/>
            </a:prstGeom>
            <a:no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0E8672"/>
                  </a:solidFill>
                  <a:latin typeface="SF UI Text" charset="0"/>
                  <a:ea typeface="SF UI Text" charset="0"/>
                  <a:cs typeface="SF UI Text" charset="0"/>
                </a:rPr>
                <a:t>Acesso à camada freemium da IBM Cloud.</a:t>
              </a: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xmlns="" id="{E5C3FD6C-8B91-475B-A3A9-8260B8F0D4C9}"/>
                </a:ext>
              </a:extLst>
            </p:cNvPr>
            <p:cNvGrpSpPr/>
            <p:nvPr/>
          </p:nvGrpSpPr>
          <p:grpSpPr>
            <a:xfrm>
              <a:off x="942048" y="2923076"/>
              <a:ext cx="1071948" cy="1070273"/>
              <a:chOff x="469337" y="1076176"/>
              <a:chExt cx="1682314" cy="1679686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xmlns="" id="{96C22FF6-5C64-4F15-A7D6-EDED9E56998F}"/>
                  </a:ext>
                </a:extLst>
              </p:cNvPr>
              <p:cNvSpPr/>
              <p:nvPr/>
            </p:nvSpPr>
            <p:spPr>
              <a:xfrm>
                <a:off x="469337" y="1076176"/>
                <a:ext cx="1682314" cy="1679686"/>
              </a:xfrm>
              <a:prstGeom prst="ellipse">
                <a:avLst/>
              </a:prstGeom>
              <a:solidFill>
                <a:srgbClr val="2A4E76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pic>
            <p:nvPicPr>
              <p:cNvPr id="139" name="Graphic 138">
                <a:extLst>
                  <a:ext uri="{FF2B5EF4-FFF2-40B4-BE49-F238E27FC236}">
                    <a16:creationId xmlns:a16="http://schemas.microsoft.com/office/drawing/2014/main" xmlns="" id="{A5122998-BAC7-4F8A-A2FA-2E30E070A1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xmlns="" r:embed="rId5"/>
                  </a:ext>
                </a:extLst>
              </a:blip>
              <a:stretch>
                <a:fillRect/>
              </a:stretch>
            </p:blipFill>
            <p:spPr>
              <a:xfrm>
                <a:off x="881869" y="1487394"/>
                <a:ext cx="857250" cy="857250"/>
              </a:xfrm>
              <a:prstGeom prst="rect">
                <a:avLst/>
              </a:prstGeom>
            </p:spPr>
          </p:pic>
        </p:grp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xmlns="" id="{397091B1-74F8-4F77-97A2-2E2764C7F7FA}"/>
                </a:ext>
              </a:extLst>
            </p:cNvPr>
            <p:cNvSpPr txBox="1"/>
            <p:nvPr/>
          </p:nvSpPr>
          <p:spPr>
            <a:xfrm>
              <a:off x="358319" y="5134745"/>
              <a:ext cx="2250979" cy="347086"/>
            </a:xfrm>
            <a:prstGeom prst="roundRect">
              <a:avLst/>
            </a:prstGeom>
            <a:no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pt-BR" sz="1200" dirty="0">
                  <a:latin typeface="SF UI Text" charset="0"/>
                  <a:ea typeface="SF UI Text" charset="0"/>
                  <a:cs typeface="SF UI Text" charset="0"/>
                </a:rPr>
                <a:t>Startups com menos de 5 anos. </a:t>
              </a:r>
            </a:p>
          </p:txBody>
        </p: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xmlns="" id="{ACC356D2-C47B-461D-9E25-405F1D8E4300}"/>
                </a:ext>
              </a:extLst>
            </p:cNvPr>
            <p:cNvGrpSpPr/>
            <p:nvPr/>
          </p:nvGrpSpPr>
          <p:grpSpPr>
            <a:xfrm>
              <a:off x="753496" y="4106992"/>
              <a:ext cx="1463988" cy="429089"/>
              <a:chOff x="4965992" y="1355760"/>
              <a:chExt cx="2438788" cy="714799"/>
            </a:xfrm>
            <a:solidFill>
              <a:srgbClr val="0E8672"/>
            </a:solidFill>
          </p:grpSpPr>
          <p:sp>
            <p:nvSpPr>
              <p:cNvPr id="150" name="Rounded Rectangle 9">
                <a:extLst>
                  <a:ext uri="{FF2B5EF4-FFF2-40B4-BE49-F238E27FC236}">
                    <a16:creationId xmlns:a16="http://schemas.microsoft.com/office/drawing/2014/main" xmlns="" id="{A2FFC528-C134-42AE-9070-D02C8E1168FC}"/>
                  </a:ext>
                </a:extLst>
              </p:cNvPr>
              <p:cNvSpPr/>
              <p:nvPr/>
            </p:nvSpPr>
            <p:spPr>
              <a:xfrm>
                <a:off x="4965992" y="1355760"/>
                <a:ext cx="2438788" cy="714799"/>
              </a:xfrm>
              <a:prstGeom prst="round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sp>
            <p:nvSpPr>
              <p:cNvPr id="151" name="Title 10">
                <a:extLst>
                  <a:ext uri="{FF2B5EF4-FFF2-40B4-BE49-F238E27FC236}">
                    <a16:creationId xmlns:a16="http://schemas.microsoft.com/office/drawing/2014/main" xmlns="" id="{121C3CC7-557B-43FC-84AA-E0126EFC226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8979" y="1430468"/>
                <a:ext cx="2372810" cy="62454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500" b="1" kern="1200">
                    <a:solidFill>
                      <a:schemeClr val="bg1"/>
                    </a:solidFill>
                    <a:latin typeface="HelvNeue for IBM Cond" panose="020B0506030502030204" pitchFamily="34" charset="0"/>
                    <a:ea typeface="+mj-ea"/>
                    <a:cs typeface="+mj-cs"/>
                  </a:defRPr>
                </a:lvl1pPr>
              </a:lstStyle>
              <a:p>
                <a:r>
                  <a:rPr lang="pt-BR" sz="1800" dirty="0">
                    <a:latin typeface="SF UI Text" charset="0"/>
                    <a:ea typeface="SF UI Text" charset="0"/>
                    <a:cs typeface="SF UI Text" charset="0"/>
                  </a:rPr>
                  <a:t>STARTER</a:t>
                </a:r>
              </a:p>
            </p:txBody>
          </p:sp>
        </p:grp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xmlns="" id="{2B2ED4ED-2911-4972-8925-3ED144670C5E}"/>
              </a:ext>
            </a:extLst>
          </p:cNvPr>
          <p:cNvGrpSpPr/>
          <p:nvPr/>
        </p:nvGrpSpPr>
        <p:grpSpPr>
          <a:xfrm>
            <a:off x="2503507" y="2967093"/>
            <a:ext cx="2386440" cy="2906050"/>
            <a:chOff x="2675089" y="2940204"/>
            <a:chExt cx="2386440" cy="2906050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xmlns="" id="{6358C55D-1601-4954-A3EA-FE3F5CD1EEF2}"/>
                </a:ext>
              </a:extLst>
            </p:cNvPr>
            <p:cNvSpPr txBox="1"/>
            <p:nvPr/>
          </p:nvSpPr>
          <p:spPr>
            <a:xfrm>
              <a:off x="2813194" y="4467504"/>
              <a:ext cx="2195066" cy="841344"/>
            </a:xfrm>
            <a:prstGeom prst="roundRect">
              <a:avLst/>
            </a:prstGeom>
            <a:no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0E8672"/>
                  </a:solidFill>
                  <a:latin typeface="SF UI Text" charset="0"/>
                  <a:ea typeface="SF UI Text" charset="0"/>
                  <a:cs typeface="SF UI Text" charset="0"/>
                </a:rPr>
                <a:t>Créditos na IBM Cloud de US$ 1k/mês por um ano.</a:t>
              </a: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xmlns="" id="{93FC184C-C7EE-4966-9DE1-5FA5E8CEEE52}"/>
                </a:ext>
              </a:extLst>
            </p:cNvPr>
            <p:cNvGrpSpPr/>
            <p:nvPr/>
          </p:nvGrpSpPr>
          <p:grpSpPr>
            <a:xfrm>
              <a:off x="3339618" y="2940204"/>
              <a:ext cx="1071948" cy="1070273"/>
              <a:chOff x="5254843" y="2243611"/>
              <a:chExt cx="1682314" cy="1679686"/>
            </a:xfrm>
          </p:grpSpPr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xmlns="" id="{C3EE56A9-8827-4430-ABAB-1ABFF3D1D673}"/>
                  </a:ext>
                </a:extLst>
              </p:cNvPr>
              <p:cNvSpPr/>
              <p:nvPr/>
            </p:nvSpPr>
            <p:spPr>
              <a:xfrm>
                <a:off x="5254843" y="2243611"/>
                <a:ext cx="1682314" cy="1679686"/>
              </a:xfrm>
              <a:prstGeom prst="ellipse">
                <a:avLst/>
              </a:prstGeom>
              <a:solidFill>
                <a:srgbClr val="2A4E76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pic>
            <p:nvPicPr>
              <p:cNvPr id="136" name="Picture 135">
                <a:extLst>
                  <a:ext uri="{FF2B5EF4-FFF2-40B4-BE49-F238E27FC236}">
                    <a16:creationId xmlns:a16="http://schemas.microsoft.com/office/drawing/2014/main" xmlns="" id="{109C3D87-0448-462D-AEBE-9498CA6AFA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lum bright="70000" contrast="-70000"/>
              </a:blip>
              <a:stretch>
                <a:fillRect/>
              </a:stretch>
            </p:blipFill>
            <p:spPr>
              <a:xfrm>
                <a:off x="5609031" y="2608435"/>
                <a:ext cx="971735" cy="949649"/>
              </a:xfrm>
              <a:prstGeom prst="rect">
                <a:avLst/>
              </a:prstGeom>
            </p:spPr>
          </p:pic>
        </p:grp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xmlns="" id="{7BE1CAE5-C472-42F4-94E5-14EC35607DA2}"/>
                </a:ext>
              </a:extLst>
            </p:cNvPr>
            <p:cNvSpPr/>
            <p:nvPr/>
          </p:nvSpPr>
          <p:spPr>
            <a:xfrm>
              <a:off x="2675089" y="5199923"/>
              <a:ext cx="23864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1200" dirty="0">
                  <a:latin typeface="SF UI Text" charset="0"/>
                  <a:ea typeface="SF UI Text" charset="0"/>
                  <a:cs typeface="SF UI Text" charset="0"/>
                </a:rPr>
                <a:t>Startups com menos de 5 anos e faturamento menor que US$ 1M no último ano. Necessário ter CNPJ.</a:t>
              </a:r>
            </a:p>
          </p:txBody>
        </p: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xmlns="" id="{554E9C08-38B6-4828-BA99-FE2A8232E554}"/>
                </a:ext>
              </a:extLst>
            </p:cNvPr>
            <p:cNvGrpSpPr/>
            <p:nvPr/>
          </p:nvGrpSpPr>
          <p:grpSpPr>
            <a:xfrm>
              <a:off x="3142896" y="4124747"/>
              <a:ext cx="1463988" cy="429089"/>
              <a:chOff x="4965992" y="1355760"/>
              <a:chExt cx="2438788" cy="714799"/>
            </a:xfrm>
            <a:solidFill>
              <a:srgbClr val="0E8672"/>
            </a:solidFill>
          </p:grpSpPr>
          <p:sp>
            <p:nvSpPr>
              <p:cNvPr id="154" name="Rounded Rectangle 9">
                <a:extLst>
                  <a:ext uri="{FF2B5EF4-FFF2-40B4-BE49-F238E27FC236}">
                    <a16:creationId xmlns:a16="http://schemas.microsoft.com/office/drawing/2014/main" xmlns="" id="{49A37822-A30E-407C-9A38-75AB238E652F}"/>
                  </a:ext>
                </a:extLst>
              </p:cNvPr>
              <p:cNvSpPr/>
              <p:nvPr/>
            </p:nvSpPr>
            <p:spPr>
              <a:xfrm>
                <a:off x="4965992" y="1355760"/>
                <a:ext cx="2438788" cy="714799"/>
              </a:xfrm>
              <a:prstGeom prst="round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sp>
            <p:nvSpPr>
              <p:cNvPr id="155" name="Title 10">
                <a:extLst>
                  <a:ext uri="{FF2B5EF4-FFF2-40B4-BE49-F238E27FC236}">
                    <a16:creationId xmlns:a16="http://schemas.microsoft.com/office/drawing/2014/main" xmlns="" id="{56169E60-CBD8-40C8-BADD-429FE10920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8979" y="1430468"/>
                <a:ext cx="2372810" cy="62454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500" b="1" kern="1200">
                    <a:solidFill>
                      <a:schemeClr val="bg1"/>
                    </a:solidFill>
                    <a:latin typeface="HelvNeue for IBM Cond" panose="020B0506030502030204" pitchFamily="34" charset="0"/>
                    <a:ea typeface="+mj-ea"/>
                    <a:cs typeface="+mj-cs"/>
                  </a:defRPr>
                </a:lvl1pPr>
              </a:lstStyle>
              <a:p>
                <a:r>
                  <a:rPr lang="pt-BR" sz="1800" dirty="0">
                    <a:latin typeface="SF UI Text" charset="0"/>
                    <a:ea typeface="SF UI Text" charset="0"/>
                    <a:cs typeface="SF UI Text" charset="0"/>
                  </a:rPr>
                  <a:t>BUILDER</a:t>
                </a:r>
              </a:p>
            </p:txBody>
          </p:sp>
        </p:grp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xmlns="" id="{0CA10DFC-3AB1-4521-8365-AE3DF29E4E7C}"/>
              </a:ext>
            </a:extLst>
          </p:cNvPr>
          <p:cNvGrpSpPr/>
          <p:nvPr/>
        </p:nvGrpSpPr>
        <p:grpSpPr>
          <a:xfrm>
            <a:off x="4874856" y="2967093"/>
            <a:ext cx="2786571" cy="3090300"/>
            <a:chOff x="4912642" y="2910581"/>
            <a:chExt cx="2786571" cy="3090300"/>
          </a:xfrm>
        </p:grpSpPr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xmlns="" id="{5E64AAB8-E484-497B-96F4-06EDCE393B59}"/>
                </a:ext>
              </a:extLst>
            </p:cNvPr>
            <p:cNvSpPr txBox="1"/>
            <p:nvPr/>
          </p:nvSpPr>
          <p:spPr>
            <a:xfrm>
              <a:off x="5202426" y="4457896"/>
              <a:ext cx="2170348" cy="825160"/>
            </a:xfrm>
            <a:prstGeom prst="roundRect">
              <a:avLst/>
            </a:prstGeom>
            <a:noFill/>
            <a:ln>
              <a:noFill/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pt-BR" sz="1400" b="1" dirty="0">
                  <a:solidFill>
                    <a:srgbClr val="0E8672"/>
                  </a:solidFill>
                  <a:latin typeface="SF UI Text" charset="0"/>
                  <a:ea typeface="SF UI Text" charset="0"/>
                  <a:cs typeface="SF UI Text" charset="0"/>
                </a:rPr>
                <a:t>Créditos de US$ 10k/mês na IBM Cloud.</a:t>
              </a:r>
            </a:p>
          </p:txBody>
        </p: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xmlns="" id="{9A3DC626-E9F1-4490-9719-4D9D3E12C5D2}"/>
                </a:ext>
              </a:extLst>
            </p:cNvPr>
            <p:cNvGrpSpPr/>
            <p:nvPr/>
          </p:nvGrpSpPr>
          <p:grpSpPr>
            <a:xfrm>
              <a:off x="5760504" y="2910581"/>
              <a:ext cx="1071948" cy="1070273"/>
              <a:chOff x="9816768" y="604428"/>
              <a:chExt cx="1965074" cy="1962005"/>
            </a:xfrm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xmlns="" id="{71DAB58B-49D2-43C8-934E-69C360B27B30}"/>
                  </a:ext>
                </a:extLst>
              </p:cNvPr>
              <p:cNvSpPr/>
              <p:nvPr/>
            </p:nvSpPr>
            <p:spPr>
              <a:xfrm>
                <a:off x="9816768" y="604428"/>
                <a:ext cx="1965074" cy="1962005"/>
              </a:xfrm>
              <a:prstGeom prst="ellipse">
                <a:avLst/>
              </a:prstGeom>
              <a:solidFill>
                <a:srgbClr val="2A4E76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pic>
            <p:nvPicPr>
              <p:cNvPr id="133" name="Picture 132">
                <a:extLst>
                  <a:ext uri="{FF2B5EF4-FFF2-40B4-BE49-F238E27FC236}">
                    <a16:creationId xmlns:a16="http://schemas.microsoft.com/office/drawing/2014/main" xmlns="" id="{FD977122-5209-4B99-A643-D42DDFE358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lum bright="70000" contrast="-70000"/>
              </a:blip>
              <a:stretch>
                <a:fillRect/>
              </a:stretch>
            </p:blipFill>
            <p:spPr>
              <a:xfrm>
                <a:off x="10142739" y="886875"/>
                <a:ext cx="1307292" cy="1406439"/>
              </a:xfrm>
              <a:prstGeom prst="rect">
                <a:avLst/>
              </a:prstGeom>
            </p:spPr>
          </p:pic>
        </p:grp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xmlns="" id="{76B1A3EA-9330-4DC0-AD93-FF384504FDA3}"/>
                </a:ext>
              </a:extLst>
            </p:cNvPr>
            <p:cNvSpPr/>
            <p:nvPr/>
          </p:nvSpPr>
          <p:spPr>
            <a:xfrm>
              <a:off x="4912642" y="5169884"/>
              <a:ext cx="2786571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1200" dirty="0">
                  <a:latin typeface="SF UI Text" charset="0"/>
                  <a:ea typeface="SF UI Text" charset="0"/>
                  <a:cs typeface="SF UI Text" charset="0"/>
                </a:rPr>
                <a:t>Startups com menos de 5 anos e faturamento menor que US$ 1M no último ano. Necessário ter CNPJ e roadmap claro do uso da tecnologia IBM.</a:t>
              </a:r>
            </a:p>
          </p:txBody>
        </p: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xmlns="" id="{F6E04965-14E9-4BA6-B51C-2C34FD97FFD2}"/>
                </a:ext>
              </a:extLst>
            </p:cNvPr>
            <p:cNvGrpSpPr/>
            <p:nvPr/>
          </p:nvGrpSpPr>
          <p:grpSpPr>
            <a:xfrm>
              <a:off x="5563481" y="4095022"/>
              <a:ext cx="1463988" cy="429089"/>
              <a:chOff x="4965992" y="1355760"/>
              <a:chExt cx="2438788" cy="714799"/>
            </a:xfrm>
            <a:solidFill>
              <a:srgbClr val="0E8672"/>
            </a:solidFill>
          </p:grpSpPr>
          <p:sp>
            <p:nvSpPr>
              <p:cNvPr id="157" name="Rounded Rectangle 9">
                <a:extLst>
                  <a:ext uri="{FF2B5EF4-FFF2-40B4-BE49-F238E27FC236}">
                    <a16:creationId xmlns:a16="http://schemas.microsoft.com/office/drawing/2014/main" xmlns="" id="{A87DB83A-4067-4596-AAD2-713D45A4153E}"/>
                  </a:ext>
                </a:extLst>
              </p:cNvPr>
              <p:cNvSpPr/>
              <p:nvPr/>
            </p:nvSpPr>
            <p:spPr>
              <a:xfrm>
                <a:off x="4965992" y="1355760"/>
                <a:ext cx="2438788" cy="714799"/>
              </a:xfrm>
              <a:prstGeom prst="round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latin typeface="SF UI Text" charset="0"/>
                  <a:ea typeface="SF UI Text" charset="0"/>
                  <a:cs typeface="SF UI Text" charset="0"/>
                </a:endParaRPr>
              </a:p>
            </p:txBody>
          </p:sp>
          <p:sp>
            <p:nvSpPr>
              <p:cNvPr id="158" name="Title 10">
                <a:extLst>
                  <a:ext uri="{FF2B5EF4-FFF2-40B4-BE49-F238E27FC236}">
                    <a16:creationId xmlns:a16="http://schemas.microsoft.com/office/drawing/2014/main" xmlns="" id="{2C2C2FF8-48F7-4E3B-88DE-C6FF5A392C6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8979" y="1430467"/>
                <a:ext cx="2372810" cy="62454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500" b="1" kern="1200">
                    <a:solidFill>
                      <a:schemeClr val="bg1"/>
                    </a:solidFill>
                    <a:latin typeface="HelvNeue for IBM Cond" panose="020B0506030502030204" pitchFamily="34" charset="0"/>
                    <a:ea typeface="+mj-ea"/>
                    <a:cs typeface="+mj-cs"/>
                  </a:defRPr>
                </a:lvl1pPr>
              </a:lstStyle>
              <a:p>
                <a:r>
                  <a:rPr lang="pt-BR" sz="1800" dirty="0">
                    <a:latin typeface="SF UI Text" charset="0"/>
                    <a:ea typeface="SF UI Text" charset="0"/>
                    <a:cs typeface="SF UI Text" charset="0"/>
                  </a:rPr>
                  <a:t>PREMIUM</a:t>
                </a:r>
              </a:p>
            </p:txBody>
          </p:sp>
        </p:grpSp>
      </p:grpSp>
      <p:grpSp>
        <p:nvGrpSpPr>
          <p:cNvPr id="197" name="Group 196">
            <a:extLst>
              <a:ext uri="{FF2B5EF4-FFF2-40B4-BE49-F238E27FC236}">
                <a16:creationId xmlns:a16="http://schemas.microsoft.com/office/drawing/2014/main" xmlns="" id="{44AF4F46-0C8C-4E2E-B521-4DAC8A4CB750}"/>
              </a:ext>
            </a:extLst>
          </p:cNvPr>
          <p:cNvGrpSpPr/>
          <p:nvPr/>
        </p:nvGrpSpPr>
        <p:grpSpPr>
          <a:xfrm>
            <a:off x="7997353" y="3441969"/>
            <a:ext cx="3959742" cy="892367"/>
            <a:chOff x="7364965" y="3471352"/>
            <a:chExt cx="3959742" cy="892367"/>
          </a:xfrm>
        </p:grpSpPr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xmlns="" id="{D892C21B-0094-470B-B3A5-7A5240CCB9EF}"/>
                </a:ext>
              </a:extLst>
            </p:cNvPr>
            <p:cNvSpPr/>
            <p:nvPr/>
          </p:nvSpPr>
          <p:spPr>
            <a:xfrm>
              <a:off x="8839647" y="4055942"/>
              <a:ext cx="215939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pt-BR" sz="1400" b="1" dirty="0" err="1" smtClean="0">
                  <a:solidFill>
                    <a:srgbClr val="203864"/>
                  </a:solidFill>
                  <a:latin typeface="SF UI Text" charset="0"/>
                  <a:ea typeface="SF UI Text" charset="0"/>
                  <a:cs typeface="SF UI Text" charset="0"/>
                </a:rPr>
                <a:t>facebook.com</a:t>
              </a:r>
              <a:r>
                <a:rPr lang="pt-BR" sz="1400" b="1" dirty="0" smtClean="0">
                  <a:solidFill>
                    <a:srgbClr val="203864"/>
                  </a:solidFill>
                  <a:latin typeface="SF UI Text" charset="0"/>
                  <a:ea typeface="SF UI Text" charset="0"/>
                  <a:cs typeface="SF UI Text" charset="0"/>
                </a:rPr>
                <a:t>/IBMGEP</a:t>
              </a:r>
              <a:endParaRPr lang="pt-BR" sz="1400" b="1" dirty="0">
                <a:solidFill>
                  <a:srgbClr val="203864"/>
                </a:solidFill>
                <a:latin typeface="SF UI Text" charset="0"/>
                <a:ea typeface="SF UI Text" charset="0"/>
                <a:cs typeface="SF UI Text" charset="0"/>
              </a:endParaRP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xmlns="" id="{53C2D50A-85E9-4E62-8046-51E0DBEEDFBF}"/>
                </a:ext>
              </a:extLst>
            </p:cNvPr>
            <p:cNvSpPr/>
            <p:nvPr/>
          </p:nvSpPr>
          <p:spPr>
            <a:xfrm>
              <a:off x="8948543" y="3770392"/>
              <a:ext cx="21238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pt-BR" sz="1400" b="1" dirty="0">
                  <a:solidFill>
                    <a:srgbClr val="203864"/>
                  </a:solidFill>
                  <a:latin typeface="SF UI Text" charset="0"/>
                  <a:ea typeface="SF UI Text" charset="0"/>
                  <a:cs typeface="SF UI Text" charset="0"/>
                </a:rPr>
                <a:t>developer.ibm.com/code/</a:t>
              </a:r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xmlns="" id="{A975783A-1B12-4134-8666-0370C79CE91B}"/>
                </a:ext>
              </a:extLst>
            </p:cNvPr>
            <p:cNvSpPr/>
            <p:nvPr/>
          </p:nvSpPr>
          <p:spPr>
            <a:xfrm>
              <a:off x="8948543" y="3471352"/>
              <a:ext cx="237616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pt-BR" sz="1400" b="1" dirty="0">
                  <a:solidFill>
                    <a:srgbClr val="203864"/>
                  </a:solidFill>
                  <a:latin typeface="SF UI Text" charset="0"/>
                  <a:ea typeface="SF UI Text" charset="0"/>
                  <a:cs typeface="SF UI Text" charset="0"/>
                </a:rPr>
                <a:t>developer.ibm.com/startups/</a:t>
              </a:r>
            </a:p>
          </p:txBody>
        </p:sp>
        <p:sp>
          <p:nvSpPr>
            <p:cNvPr id="194" name="Rounded Rectangle 9">
              <a:extLst>
                <a:ext uri="{FF2B5EF4-FFF2-40B4-BE49-F238E27FC236}">
                  <a16:creationId xmlns:a16="http://schemas.microsoft.com/office/drawing/2014/main" xmlns="" id="{4979A115-BF24-4B37-AEA2-32A010230724}"/>
                </a:ext>
              </a:extLst>
            </p:cNvPr>
            <p:cNvSpPr/>
            <p:nvPr/>
          </p:nvSpPr>
          <p:spPr>
            <a:xfrm>
              <a:off x="7364965" y="3484297"/>
              <a:ext cx="1463988" cy="866507"/>
            </a:xfrm>
            <a:prstGeom prst="roundRect">
              <a:avLst/>
            </a:prstGeom>
            <a:solidFill>
              <a:srgbClr val="2A4E7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400" b="1" dirty="0">
                  <a:latin typeface="SF UI Text" charset="0"/>
                  <a:ea typeface="SF UI Text" charset="0"/>
                  <a:cs typeface="SF UI Text" charset="0"/>
                </a:rPr>
                <a:t>ACESSE PARA SABER MAIS</a:t>
              </a:r>
              <a:r>
                <a:rPr lang="pt-BR" sz="1600" b="1" dirty="0">
                  <a:latin typeface="SF UI Text" charset="0"/>
                  <a:ea typeface="SF UI Text" charset="0"/>
                  <a:cs typeface="SF UI Text" charset="0"/>
                </a:rPr>
                <a:t>:</a:t>
              </a:r>
              <a:endParaRPr lang="en-US" sz="1600" b="1" dirty="0">
                <a:latin typeface="SF UI Text" charset="0"/>
                <a:ea typeface="SF UI Text" charset="0"/>
                <a:cs typeface="SF UI Tex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20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46D13D94-F3EF-42B5-BE92-C1291498D981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694244B-A67A-4D4C-97AA-06891F480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712" y="416410"/>
            <a:ext cx="10571998" cy="970450"/>
          </a:xfrm>
        </p:spPr>
        <p:txBody>
          <a:bodyPr>
            <a:normAutofit fontScale="90000"/>
          </a:bodyPr>
          <a:lstStyle/>
          <a:p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="" xmlns:a16="http://schemas.microsoft.com/office/drawing/2014/main" id="{B2A612AF-C556-41ED-9399-066B5ECCC331}"/>
              </a:ext>
            </a:extLst>
          </p:cNvPr>
          <p:cNvSpPr/>
          <p:nvPr/>
        </p:nvSpPr>
        <p:spPr>
          <a:xfrm>
            <a:off x="988303" y="799671"/>
            <a:ext cx="10600710" cy="1261539"/>
          </a:xfrm>
          <a:prstGeom prst="flowChartAlternateProcess">
            <a:avLst/>
          </a:prstGeom>
          <a:solidFill>
            <a:schemeClr val="bg2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dirty="0"/>
              <a:t>O promo code dará acesso as  API's de Watson, não só isso, como também acesso a conteúdo e download de softwares da IBM.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53BE0C8-4398-4A87-B448-C03B5C079202}"/>
              </a:ext>
            </a:extLst>
          </p:cNvPr>
          <p:cNvSpPr txBox="1"/>
          <p:nvPr/>
        </p:nvSpPr>
        <p:spPr>
          <a:xfrm>
            <a:off x="3205923" y="99195"/>
            <a:ext cx="61654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accent2">
                    <a:lumMod val="10000"/>
                  </a:schemeClr>
                </a:solidFill>
                <a:latin typeface="Century" panose="02040604050505020304" pitchFamily="18" charset="0"/>
              </a:rPr>
              <a:t>Como ter acesso ao IBM Cloud?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C4D153EB-BE4D-4388-BFC4-4618D672CCE2}"/>
              </a:ext>
            </a:extLst>
          </p:cNvPr>
          <p:cNvSpPr/>
          <p:nvPr/>
        </p:nvSpPr>
        <p:spPr>
          <a:xfrm>
            <a:off x="1268302" y="6351411"/>
            <a:ext cx="10122408" cy="3999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accent3">
                    <a:lumMod val="50000"/>
                  </a:schemeClr>
                </a:solidFill>
                <a:hlinkClick r:id="rId2"/>
              </a:rPr>
              <a:t>https://ibm.onthehub.com/WebStore/OfferingDetails.aspx?o=b46379bb-0463-e611-9420-b8ca3a5db7a1</a:t>
            </a:r>
            <a:endParaRPr lang="pt-BR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3264271-18EE-4EEA-A9F8-0EB3EF442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783" y="2133331"/>
            <a:ext cx="6297343" cy="3988840"/>
          </a:xfrm>
          <a:prstGeom prst="rect">
            <a:avLst/>
          </a:prstGeom>
        </p:spPr>
      </p:pic>
      <p:sp>
        <p:nvSpPr>
          <p:cNvPr id="3" name="Arrow: Left 2">
            <a:extLst>
              <a:ext uri="{FF2B5EF4-FFF2-40B4-BE49-F238E27FC236}">
                <a16:creationId xmlns="" xmlns:a16="http://schemas.microsoft.com/office/drawing/2014/main" id="{B64A5FDC-EDCE-47D7-B778-3CA9B9ADE764}"/>
              </a:ext>
            </a:extLst>
          </p:cNvPr>
          <p:cNvSpPr/>
          <p:nvPr/>
        </p:nvSpPr>
        <p:spPr>
          <a:xfrm>
            <a:off x="8227600" y="4727964"/>
            <a:ext cx="824960" cy="384048"/>
          </a:xfrm>
          <a:prstGeom prst="leftArrow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="" xmlns:a16="http://schemas.microsoft.com/office/drawing/2014/main" id="{ABA49037-3673-494B-839E-C6E482A30225}"/>
              </a:ext>
            </a:extLst>
          </p:cNvPr>
          <p:cNvSpPr/>
          <p:nvPr/>
        </p:nvSpPr>
        <p:spPr>
          <a:xfrm>
            <a:off x="9270809" y="3891288"/>
            <a:ext cx="2643823" cy="167335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Para o Professor o promo code dará acesso à 12 meses de uso </a:t>
            </a:r>
          </a:p>
        </p:txBody>
      </p:sp>
    </p:spTree>
    <p:extLst>
      <p:ext uri="{BB962C8B-B14F-4D97-AF65-F5344CB8AC3E}">
        <p14:creationId xmlns:p14="http://schemas.microsoft.com/office/powerpoint/2010/main" val="159203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22050BC-0D08-406B-B78A-394365D1A6FB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ctangle: Rounded Corners 12">
            <a:hlinkClick r:id="rId2" action="ppaction://hlinkfile"/>
            <a:extLst>
              <a:ext uri="{FF2B5EF4-FFF2-40B4-BE49-F238E27FC236}">
                <a16:creationId xmlns="" xmlns:a16="http://schemas.microsoft.com/office/drawing/2014/main" id="{078AF3D7-5871-4E58-8ED7-77FF630EBC8C}"/>
              </a:ext>
            </a:extLst>
          </p:cNvPr>
          <p:cNvSpPr/>
          <p:nvPr/>
        </p:nvSpPr>
        <p:spPr>
          <a:xfrm>
            <a:off x="1288922" y="760005"/>
            <a:ext cx="9902952" cy="620875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dirty="0"/>
              <a:t>  </a:t>
            </a:r>
          </a:p>
          <a:p>
            <a:r>
              <a:rPr lang="pt-BR" dirty="0">
                <a:solidFill>
                  <a:schemeClr val="tx1"/>
                </a:solidFill>
              </a:rPr>
              <a:t>Os promo code de Alunos tem duração de 06 meses, segue abaixo o passo a passo da requisição.</a:t>
            </a:r>
          </a:p>
          <a:p>
            <a:pPr algn="ctr"/>
            <a:endParaRPr lang="pt-BR" dirty="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2D3B832-454F-463D-BED9-81AD4956A27A}"/>
              </a:ext>
            </a:extLst>
          </p:cNvPr>
          <p:cNvSpPr txBox="1"/>
          <p:nvPr/>
        </p:nvSpPr>
        <p:spPr>
          <a:xfrm>
            <a:off x="3432104" y="74500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FF30140F-07A7-4CC0-9E73-7672BE5ABF29}"/>
              </a:ext>
            </a:extLst>
          </p:cNvPr>
          <p:cNvSpPr/>
          <p:nvPr/>
        </p:nvSpPr>
        <p:spPr>
          <a:xfrm>
            <a:off x="1288922" y="6330073"/>
            <a:ext cx="9976104" cy="4887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  <a:hlinkClick r:id="rId3"/>
              </a:rPr>
              <a:t>https://ibm.onthehub.com/WebStore/OfferingDetails.aspx?o=bb3528b7-2b63-e611-9420-b8ca3a5db7a1</a:t>
            </a:r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0F595FCA-6C37-4E04-99CB-FB774A2F1A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48" t="7300" r="19867" b="36519"/>
          <a:stretch/>
        </p:blipFill>
        <p:spPr>
          <a:xfrm>
            <a:off x="713482" y="1639933"/>
            <a:ext cx="8198050" cy="43189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2E4D06C1-273E-44BD-B0E1-C9AA0D179D0D}"/>
              </a:ext>
            </a:extLst>
          </p:cNvPr>
          <p:cNvSpPr txBox="1"/>
          <p:nvPr/>
        </p:nvSpPr>
        <p:spPr>
          <a:xfrm>
            <a:off x="6901817" y="4782911"/>
            <a:ext cx="1835979" cy="391876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none" rtlCol="0">
            <a:noAutofit/>
          </a:bodyPr>
          <a:lstStyle/>
          <a:p>
            <a:endParaRPr lang="en-US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="" xmlns:a16="http://schemas.microsoft.com/office/drawing/2014/main" id="{853CF470-3CB7-43CD-A6A3-7ECBF82C7A2C}"/>
              </a:ext>
            </a:extLst>
          </p:cNvPr>
          <p:cNvSpPr/>
          <p:nvPr/>
        </p:nvSpPr>
        <p:spPr>
          <a:xfrm>
            <a:off x="9777230" y="3507777"/>
            <a:ext cx="2249424" cy="959105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1° Passo </a:t>
            </a:r>
          </a:p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Adicione ao carrinho o promo code </a:t>
            </a:r>
            <a:endParaRPr lang="pt-BR" dirty="0">
              <a:ln w="0">
                <a:noFill/>
              </a:ln>
              <a:solidFill>
                <a:schemeClr val="tx1"/>
              </a:solidFill>
              <a:latin typeface="Calibri "/>
            </a:endParaRPr>
          </a:p>
          <a:p>
            <a:pPr algn="ctr"/>
            <a:endParaRPr lang="pt-BR" dirty="0">
              <a:ln w="0">
                <a:noFill/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8096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3DC38A73-A285-490B-9623-49AF921540BF}"/>
              </a:ext>
            </a:extLst>
          </p:cNvPr>
          <p:cNvSpPr/>
          <p:nvPr/>
        </p:nvSpPr>
        <p:spPr>
          <a:xfrm>
            <a:off x="3250692" y="923544"/>
            <a:ext cx="5239512" cy="731520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2° Passo </a:t>
            </a:r>
          </a:p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Confirme (</a:t>
            </a:r>
            <a:r>
              <a:rPr lang="pt-B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o promo code gratuito</a:t>
            </a:r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) </a:t>
            </a:r>
            <a:endParaRPr lang="pt-BR" dirty="0">
              <a:ln w="0">
                <a:noFill/>
              </a:ln>
              <a:solidFill>
                <a:schemeClr val="tx1"/>
              </a:solidFill>
              <a:latin typeface="Calibri 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D237A86-B6BF-4738-9209-076829B1D9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1" t="7450" r="18977" b="33440"/>
          <a:stretch/>
        </p:blipFill>
        <p:spPr>
          <a:xfrm>
            <a:off x="1710591" y="1919333"/>
            <a:ext cx="8319714" cy="41422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D785081-C0E9-4198-8628-6DCEF2F82558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392B84B-E8F8-4138-A46D-0D74C1922492}"/>
              </a:ext>
            </a:extLst>
          </p:cNvPr>
          <p:cNvSpPr txBox="1"/>
          <p:nvPr/>
        </p:nvSpPr>
        <p:spPr>
          <a:xfrm>
            <a:off x="3392916" y="74500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</p:spTree>
    <p:extLst>
      <p:ext uri="{BB962C8B-B14F-4D97-AF65-F5344CB8AC3E}">
        <p14:creationId xmlns:p14="http://schemas.microsoft.com/office/powerpoint/2010/main" val="105423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162607E-838D-4F0B-ABFD-E362D69C4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49" t="17803" r="18434" b="8538"/>
          <a:stretch/>
        </p:blipFill>
        <p:spPr>
          <a:xfrm>
            <a:off x="2253613" y="1680144"/>
            <a:ext cx="7973568" cy="475940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1A526C53-D21C-4083-8938-806793890796}"/>
              </a:ext>
            </a:extLst>
          </p:cNvPr>
          <p:cNvSpPr/>
          <p:nvPr/>
        </p:nvSpPr>
        <p:spPr>
          <a:xfrm>
            <a:off x="2617300" y="969718"/>
            <a:ext cx="6942908" cy="63772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3° Passo </a:t>
            </a:r>
          </a:p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Leia e Confirme o termo de ‘’Academic Initiative Program Agreement ‘’ </a:t>
            </a:r>
            <a:endParaRPr lang="pt-BR" dirty="0">
              <a:ln w="0">
                <a:noFill/>
              </a:ln>
              <a:solidFill>
                <a:schemeClr val="tx1"/>
              </a:solidFill>
              <a:latin typeface="Calibri 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1808348-FE88-4059-88A8-1E396C4B6A93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D43F12F-CB18-4FF0-856E-FD21CED14B6A}"/>
              </a:ext>
            </a:extLst>
          </p:cNvPr>
          <p:cNvSpPr txBox="1"/>
          <p:nvPr/>
        </p:nvSpPr>
        <p:spPr>
          <a:xfrm>
            <a:off x="3432104" y="25684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</p:spTree>
    <p:extLst>
      <p:ext uri="{BB962C8B-B14F-4D97-AF65-F5344CB8AC3E}">
        <p14:creationId xmlns:p14="http://schemas.microsoft.com/office/powerpoint/2010/main" val="183424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="" xmlns:a16="http://schemas.microsoft.com/office/drawing/2014/main" id="{BA2326DC-83B7-4FAD-B58A-5108A953E040}"/>
              </a:ext>
            </a:extLst>
          </p:cNvPr>
          <p:cNvSpPr/>
          <p:nvPr/>
        </p:nvSpPr>
        <p:spPr>
          <a:xfrm>
            <a:off x="2516358" y="870014"/>
            <a:ext cx="6556248" cy="69955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4° Passo </a:t>
            </a:r>
          </a:p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Preencha os dados no ‘’Student Survey’’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7F3F43B-A024-4A68-85AF-8CB0E7B083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41" t="19036" r="19758" b="4854"/>
          <a:stretch/>
        </p:blipFill>
        <p:spPr>
          <a:xfrm>
            <a:off x="2646133" y="1896727"/>
            <a:ext cx="6307026" cy="43251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C28A996-C453-4287-869E-3008135FB08F}"/>
              </a:ext>
            </a:extLst>
          </p:cNvPr>
          <p:cNvSpPr txBox="1"/>
          <p:nvPr/>
        </p:nvSpPr>
        <p:spPr>
          <a:xfrm>
            <a:off x="2677787" y="5839904"/>
            <a:ext cx="1516145" cy="290846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none" rtlCol="0">
            <a:no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A1249FE-BE4A-466E-8533-48C724041EDF}"/>
              </a:ext>
            </a:extLst>
          </p:cNvPr>
          <p:cNvSpPr txBox="1"/>
          <p:nvPr/>
        </p:nvSpPr>
        <p:spPr>
          <a:xfrm>
            <a:off x="2723217" y="3774412"/>
            <a:ext cx="6152857" cy="1898635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none" rtlCol="0">
            <a:noAutofit/>
          </a:bodyPr>
          <a:lstStyle/>
          <a:p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CF0DB57E-0C81-4628-8E41-92B9E9F50A66}"/>
              </a:ext>
            </a:extLst>
          </p:cNvPr>
          <p:cNvSpPr/>
          <p:nvPr/>
        </p:nvSpPr>
        <p:spPr>
          <a:xfrm>
            <a:off x="3990225" y="6365328"/>
            <a:ext cx="3608515" cy="333767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"/>
              </a:rPr>
              <a:t>Em seguida click em ‘’continue’’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15BA2989-D9A4-4E32-8372-DD5EE8E62995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7EB6D8AB-27D2-4DFC-8CB7-3AA64CA5FC75}"/>
              </a:ext>
            </a:extLst>
          </p:cNvPr>
          <p:cNvSpPr txBox="1"/>
          <p:nvPr/>
        </p:nvSpPr>
        <p:spPr>
          <a:xfrm>
            <a:off x="3384362" y="115625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</p:spTree>
    <p:extLst>
      <p:ext uri="{BB962C8B-B14F-4D97-AF65-F5344CB8AC3E}">
        <p14:creationId xmlns:p14="http://schemas.microsoft.com/office/powerpoint/2010/main" val="106318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8EC7A9A-CB85-47C4-B2BC-CDB20E735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35" t="16641" r="16200" b="11399"/>
          <a:stretch/>
        </p:blipFill>
        <p:spPr>
          <a:xfrm>
            <a:off x="2707540" y="2249630"/>
            <a:ext cx="6407222" cy="3824654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566F2A8C-AD19-49FB-A808-B996CF1EDEC6}"/>
              </a:ext>
            </a:extLst>
          </p:cNvPr>
          <p:cNvSpPr/>
          <p:nvPr/>
        </p:nvSpPr>
        <p:spPr>
          <a:xfrm>
            <a:off x="2633027" y="1280701"/>
            <a:ext cx="6556248" cy="69955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5° Passo </a:t>
            </a:r>
          </a:p>
          <a:p>
            <a:pPr algn="ctr"/>
            <a:r>
              <a:rPr lang="pt-PT" dirty="0"/>
              <a:t>Revise o pedido e clique em </a:t>
            </a:r>
            <a:r>
              <a:rPr lang="en-US" dirty="0"/>
              <a:t>“Proceed With Order”</a:t>
            </a:r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22829C4F-4888-4B64-AD38-EBC0499388AE}"/>
              </a:ext>
            </a:extLst>
          </p:cNvPr>
          <p:cNvSpPr/>
          <p:nvPr/>
        </p:nvSpPr>
        <p:spPr>
          <a:xfrm>
            <a:off x="-14490" y="-25434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9ADC742-9391-4248-9CBA-3B5AF4D8B6F0}"/>
              </a:ext>
            </a:extLst>
          </p:cNvPr>
          <p:cNvSpPr txBox="1"/>
          <p:nvPr/>
        </p:nvSpPr>
        <p:spPr>
          <a:xfrm>
            <a:off x="3379853" y="87382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</p:spTree>
    <p:extLst>
      <p:ext uri="{BB962C8B-B14F-4D97-AF65-F5344CB8AC3E}">
        <p14:creationId xmlns:p14="http://schemas.microsoft.com/office/powerpoint/2010/main" val="196680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8883952-CA67-4DF6-A36E-0B48017DD0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0" t="6870" r="17581" b="30825"/>
          <a:stretch/>
        </p:blipFill>
        <p:spPr>
          <a:xfrm>
            <a:off x="1942456" y="2221501"/>
            <a:ext cx="7687091" cy="4037783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65E618FF-278B-43FB-91A8-64859A339680}"/>
              </a:ext>
            </a:extLst>
          </p:cNvPr>
          <p:cNvSpPr/>
          <p:nvPr/>
        </p:nvSpPr>
        <p:spPr>
          <a:xfrm>
            <a:off x="2650950" y="1198039"/>
            <a:ext cx="6556248" cy="699558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6° Passo </a:t>
            </a:r>
          </a:p>
          <a:p>
            <a:pPr algn="ctr"/>
            <a:r>
              <a:rPr lang="pt-PT" dirty="0"/>
              <a:t>Anote seu Promo code do IBM Cloud</a:t>
            </a:r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 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A08C40CC-E369-4F2C-BBD7-2BCA64BC96DB}"/>
              </a:ext>
            </a:extLst>
          </p:cNvPr>
          <p:cNvSpPr txBox="1"/>
          <p:nvPr/>
        </p:nvSpPr>
        <p:spPr>
          <a:xfrm>
            <a:off x="3423779" y="5061421"/>
            <a:ext cx="2789622" cy="466344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none" rtlCol="0">
            <a:no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F59AD45-EBAB-4693-8B16-5456C4D4269B}"/>
              </a:ext>
            </a:extLst>
          </p:cNvPr>
          <p:cNvSpPr txBox="1"/>
          <p:nvPr/>
        </p:nvSpPr>
        <p:spPr>
          <a:xfrm>
            <a:off x="3746569" y="5597867"/>
            <a:ext cx="929063" cy="387097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none" rtlCol="0">
            <a:noAutofit/>
          </a:bodyPr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3F43B3FC-B59F-4572-896F-FD975435790C}"/>
              </a:ext>
            </a:extLst>
          </p:cNvPr>
          <p:cNvSpPr/>
          <p:nvPr/>
        </p:nvSpPr>
        <p:spPr>
          <a:xfrm>
            <a:off x="4983035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BR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="" xmlns:a16="http://schemas.microsoft.com/office/drawing/2014/main" id="{F027D5A5-8084-4B0B-870B-2EB370ECEAD2}"/>
              </a:ext>
            </a:extLst>
          </p:cNvPr>
          <p:cNvSpPr/>
          <p:nvPr/>
        </p:nvSpPr>
        <p:spPr>
          <a:xfrm>
            <a:off x="4532062" y="6392031"/>
            <a:ext cx="2794024" cy="327416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Clique em “Get Started”</a:t>
            </a:r>
            <a:endParaRPr lang="pt-BR" dirty="0"/>
          </a:p>
        </p:txBody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2FFFE658-ACAD-4B8E-93F3-F589699DEB48}"/>
              </a:ext>
            </a:extLst>
          </p:cNvPr>
          <p:cNvSpPr/>
          <p:nvPr/>
        </p:nvSpPr>
        <p:spPr>
          <a:xfrm>
            <a:off x="-14490" y="-14548"/>
            <a:ext cx="12206489" cy="673823"/>
          </a:xfrm>
          <a:prstGeom prst="rect">
            <a:avLst/>
          </a:prstGeom>
          <a:solidFill>
            <a:schemeClr val="bg2">
              <a:lumMod val="7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D6B345F-4414-4319-9E5A-664FB95D87C9}"/>
              </a:ext>
            </a:extLst>
          </p:cNvPr>
          <p:cNvSpPr txBox="1"/>
          <p:nvPr/>
        </p:nvSpPr>
        <p:spPr>
          <a:xfrm>
            <a:off x="3423779" y="74500"/>
            <a:ext cx="561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Century" panose="02040604050505020304" pitchFamily="18" charset="0"/>
              </a:rPr>
              <a:t>Promo code para alunos </a:t>
            </a:r>
          </a:p>
        </p:txBody>
      </p:sp>
    </p:spTree>
    <p:extLst>
      <p:ext uri="{BB962C8B-B14F-4D97-AF65-F5344CB8AC3E}">
        <p14:creationId xmlns:p14="http://schemas.microsoft.com/office/powerpoint/2010/main" val="205811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55D6A4-D421-4B4D-B7D6-7AE15353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7375" y="374859"/>
            <a:ext cx="5008875" cy="411562"/>
          </a:xfrm>
        </p:spPr>
        <p:txBody>
          <a:bodyPr>
            <a:normAutofit fontScale="90000"/>
          </a:bodyPr>
          <a:lstStyle/>
          <a:p>
            <a:r>
              <a:rPr lang="pt-BR" sz="3600" dirty="0">
                <a:solidFill>
                  <a:schemeClr val="tx1"/>
                </a:solidFill>
              </a:rPr>
              <a:t>Blue Talks (Meetup)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2FB3739D-B12F-46D6-B3D8-A33CB81B2DF4}"/>
              </a:ext>
            </a:extLst>
          </p:cNvPr>
          <p:cNvSpPr/>
          <p:nvPr/>
        </p:nvSpPr>
        <p:spPr>
          <a:xfrm>
            <a:off x="3358872" y="6314738"/>
            <a:ext cx="545976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pt-BR" dirty="0">
                <a:hlinkClick r:id="rId2"/>
              </a:rPr>
              <a:t>https://www.meetup.com/pt-BR/bluetalks/events/past/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8482CF0-EEB0-4CF2-A83D-07F7E344A21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59121" y="228600"/>
            <a:ext cx="658368" cy="6583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3CBFF559-1B77-4BA2-A3CF-B00E4BE55C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112" y="1647494"/>
            <a:ext cx="9127207" cy="448279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586F09BF-661F-4862-986E-CF6F0E0B496F}"/>
              </a:ext>
            </a:extLst>
          </p:cNvPr>
          <p:cNvSpPr/>
          <p:nvPr/>
        </p:nvSpPr>
        <p:spPr>
          <a:xfrm>
            <a:off x="1545336" y="886968"/>
            <a:ext cx="8513064" cy="57607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Participe do nosso Meetup o </a:t>
            </a:r>
            <a:r>
              <a:rPr lang="pt-BR" dirty="0">
                <a:ln w="0">
                  <a:solidFill>
                    <a:schemeClr val="tx2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Blue Talks </a:t>
            </a:r>
            <a:r>
              <a:rPr lang="pt-BR" dirty="0">
                <a:ln w="0">
                  <a:noFill/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 ocorre toda semana com diversos temas sobre Inovação da Tecnologia.</a:t>
            </a:r>
            <a:endParaRPr lang="pt-BR" dirty="0">
              <a:ln w="0">
                <a:solidFill>
                  <a:schemeClr val="tx2"/>
                </a:solidFill>
              </a:ln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="" xmlns:a16="http://schemas.microsoft.com/office/drawing/2014/main" id="{5A141210-B7CC-4507-847C-61F433D85E53}"/>
              </a:ext>
            </a:extLst>
          </p:cNvPr>
          <p:cNvCxnSpPr/>
          <p:nvPr/>
        </p:nvCxnSpPr>
        <p:spPr>
          <a:xfrm>
            <a:off x="3730752" y="4023360"/>
            <a:ext cx="6528816" cy="374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="" xmlns:a16="http://schemas.microsoft.com/office/drawing/2014/main" id="{3D5BEEB1-667B-44BC-977A-5C7626E51F6B}"/>
              </a:ext>
            </a:extLst>
          </p:cNvPr>
          <p:cNvSpPr/>
          <p:nvPr/>
        </p:nvSpPr>
        <p:spPr>
          <a:xfrm>
            <a:off x="10259568" y="3611880"/>
            <a:ext cx="1819656" cy="1374289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200" dirty="0"/>
              <a:t>Toda a agenda será divulgada semanalmente aqui e no nosso canal do Instagram: </a:t>
            </a:r>
            <a:r>
              <a:rPr lang="pt-BR" sz="1200" dirty="0">
                <a:hlinkClick r:id="rId6"/>
              </a:rPr>
              <a:t>@soubluetalks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20388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3370</TotalTime>
  <Words>514</Words>
  <Application>Microsoft Macintosh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3" baseType="lpstr">
      <vt:lpstr>Calibri</vt:lpstr>
      <vt:lpstr>Calibri </vt:lpstr>
      <vt:lpstr>Calibri Light</vt:lpstr>
      <vt:lpstr>Century</vt:lpstr>
      <vt:lpstr>HelvNeue for IBM Cond</vt:lpstr>
      <vt:lpstr>IBM Plex Sans Condensed SemiBol</vt:lpstr>
      <vt:lpstr>SF UI Text</vt:lpstr>
      <vt:lpstr>Arial</vt:lpstr>
      <vt:lpstr>Office Theme</vt:lpstr>
      <vt:lpstr>Apresentação do PowerPoint</vt:lpstr>
      <vt:lpstr>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Blue Talks (Meetup)</vt:lpstr>
      <vt:lpstr>Apresentação do PowerPoint</vt:lpstr>
      <vt:lpstr>Apresentação do PowerPoint</vt:lpstr>
      <vt:lpstr>Apresentação do PowerPoint</vt:lpstr>
      <vt:lpstr>Tjbot IBM</vt:lpstr>
      <vt:lpstr>Apresentação do PowerPoint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zeca</dc:creator>
  <cp:lastModifiedBy>Usuário do Microsoft Office</cp:lastModifiedBy>
  <cp:revision>280</cp:revision>
  <dcterms:created xsi:type="dcterms:W3CDTF">2017-12-15T12:06:29Z</dcterms:created>
  <dcterms:modified xsi:type="dcterms:W3CDTF">2018-09-10T15:03:35Z</dcterms:modified>
</cp:coreProperties>
</file>

<file path=docProps/thumbnail.jpeg>
</file>